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1.xml" ContentType="application/inkml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omments/comment2.xml" ContentType="application/vnd.openxmlformats-officedocument.presentationml.comment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omments/comment3.xml" ContentType="application/vnd.openxmlformats-officedocument.presentationml.comment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omments/comment4.xml" ContentType="application/vnd.openxmlformats-officedocument.presentationml.comments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307" r:id="rId3"/>
    <p:sldId id="266" r:id="rId4"/>
    <p:sldId id="269" r:id="rId5"/>
    <p:sldId id="369" r:id="rId6"/>
    <p:sldId id="368" r:id="rId7"/>
    <p:sldId id="370" r:id="rId8"/>
    <p:sldId id="350" r:id="rId9"/>
    <p:sldId id="361" r:id="rId10"/>
    <p:sldId id="342" r:id="rId11"/>
    <p:sldId id="336" r:id="rId12"/>
    <p:sldId id="345" r:id="rId13"/>
    <p:sldId id="349" r:id="rId14"/>
    <p:sldId id="347" r:id="rId15"/>
    <p:sldId id="364" r:id="rId16"/>
    <p:sldId id="365" r:id="rId17"/>
    <p:sldId id="346" r:id="rId18"/>
    <p:sldId id="348" r:id="rId19"/>
    <p:sldId id="351" r:id="rId20"/>
    <p:sldId id="352" r:id="rId21"/>
    <p:sldId id="362" r:id="rId22"/>
    <p:sldId id="335" r:id="rId23"/>
    <p:sldId id="371" r:id="rId24"/>
    <p:sldId id="373" r:id="rId25"/>
    <p:sldId id="339" r:id="rId26"/>
    <p:sldId id="356" r:id="rId27"/>
    <p:sldId id="321" r:id="rId28"/>
    <p:sldId id="331" r:id="rId29"/>
  </p:sldIdLst>
  <p:sldSz cx="20104100" cy="11309350"/>
  <p:notesSz cx="9929813" cy="67992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SALAUN" initials="MS" lastIdx="63" clrIdx="0">
    <p:extLst>
      <p:ext uri="{19B8F6BF-5375-455C-9EA6-DF929625EA0E}">
        <p15:presenceInfo xmlns:p15="http://schemas.microsoft.com/office/powerpoint/2012/main" userId="S-1-5-21-1661982087-908146658-2532025535-1617" providerId="AD"/>
      </p:ext>
    </p:extLst>
  </p:cmAuthor>
  <p:cmAuthor id="2" name="Marie SALAUN" initials="MS [2]" lastIdx="7" clrIdx="1">
    <p:extLst>
      <p:ext uri="{19B8F6BF-5375-455C-9EA6-DF929625EA0E}">
        <p15:presenceInfo xmlns:p15="http://schemas.microsoft.com/office/powerpoint/2012/main" userId="Marie SALA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3C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83" autoAdjust="0"/>
  </p:normalViewPr>
  <p:slideViewPr>
    <p:cSldViewPr>
      <p:cViewPr>
        <p:scale>
          <a:sx n="60" d="100"/>
          <a:sy n="60" d="100"/>
        </p:scale>
        <p:origin x="-43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DIAGNE\Documents\auj\INSERTION\ASSISES%20-%20TABLEAU%20INDICATEURS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ndata\del-soc\DIRECTION%20DE%20PROJETS%20TRAVERSAUX\ASSISES\STATS\ASSISES%20-%20TABLEAU%20INDICATEURS%2020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ndata\del-soc\DIRECTION%20DE%20PROJETS%20TRAVERSAUX\ASSISES\STATS\ASSISES%20-%20TABLEAU%20INDICATEURS%20202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ndata\del-soc\DIRECTION%20DE%20PROJETS%20TRAVERSAUX\ASSISES\STATS\ASSISES%20-%20TABLEAU%20INDICATEURS%20202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ndata\del-soc\DIRECTION%20DE%20PROJETS%20TRAVERSAUX\ASSISES\STATS\ASSISES%20-%20TABLEAU%20INDICATEURS%20202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ndata\del-soc\DIRECTION%20DE%20PROJETS%20TRAVERSAUX\ASSISES\STATS\ASSISES%20-%20TABLEAU%20INDICATEURS%2020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ndata\del-soc\DIRECTION%20DE%20PROJETS%20TRAVERSAUX\ASSISES\STATS\ASSISES%20-%20TABLEAU%20INDICATEURS%20202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ndata\del-soc\DIRECTION%20DE%20PROJETS%20TRAVERSAUX\ASSISES\STATS\ASSISES%20-%20TABLEAU%20INDICATEURS%20202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ndata\del-soc\DIRECTION%20DE%20PROJETS%20TRAVERSAUX\ASSISES\STATS\ASSISES%20-%20TABLEAU%20INDICATEURS%20202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DIAGNE\Documents\auj\INSERTION\ASSISES%20-%20TABLEAU%20INDICATEURS%20202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DIAGNE\Documents\auj\INSERTION\ASSISES%20-%20TABLEAU%20INDICATEURS%20202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DIAGNE\Documents\auj\INSERTION\ASSISES%20-%20TABLEAU%20INDICATEURS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ndata\del-soc\DIRECTION%20DE%20PROJETS%20TRAVERSAUX\ASSISES\STATS\ASSISES%20-%20TABLEAU%20INDICATEURS%20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DIAGNE\Documents\auj\INSERTION\ASSISES%20-%20TABLEAU%20INDICATEURS%20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ndata\del-soc\DIRECTION%20DE%20PROJETS%20TRAVERSAUX\ASSISES\STATS\ASSISES%20-%20TABLEAU%20INDICATEURS%20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DIAGNE\Documents\auj\INSERTION\ASSISES%20-%20TABLEAU%20INDICATEURS%20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800" b="1" dirty="0"/>
              <a:t>Taux</a:t>
            </a:r>
            <a:r>
              <a:rPr lang="fr-FR" sz="2800" b="1" baseline="0" dirty="0"/>
              <a:t> de pauvreté</a:t>
            </a:r>
            <a:endParaRPr lang="fr-FR" sz="2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B18-4BD9-A75D-160A05008F2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B18-4BD9-A75D-160A05008F2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B18-4BD9-A75D-160A05008F2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B18-4BD9-A75D-160A05008F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PAUVRETE!$D$77:$G$77</c:f>
              <c:strCache>
                <c:ptCount val="4"/>
                <c:pt idx="0">
                  <c:v>Eure</c:v>
                </c:pt>
                <c:pt idx="1">
                  <c:v>Sarthe</c:v>
                </c:pt>
                <c:pt idx="2">
                  <c:v>Marne</c:v>
                </c:pt>
                <c:pt idx="3">
                  <c:v>France métrop.</c:v>
                </c:pt>
              </c:strCache>
            </c:strRef>
          </c:cat>
          <c:val>
            <c:numRef>
              <c:f>PAUVRETE!$D$78:$G$78</c:f>
              <c:numCache>
                <c:formatCode>0.0%</c:formatCode>
                <c:ptCount val="4"/>
                <c:pt idx="0">
                  <c:v>0.125</c:v>
                </c:pt>
                <c:pt idx="1">
                  <c:v>0.13100000000000001</c:v>
                </c:pt>
                <c:pt idx="2">
                  <c:v>0.14399999999999999</c:v>
                </c:pt>
                <c:pt idx="3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18-4BD9-A75D-160A05008F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9194104"/>
        <c:axId val="379193448"/>
        <c:axId val="0"/>
      </c:bar3DChart>
      <c:catAx>
        <c:axId val="37919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9193448"/>
        <c:crosses val="autoZero"/>
        <c:auto val="1"/>
        <c:lblAlgn val="ctr"/>
        <c:lblOffset val="100"/>
        <c:noMultiLvlLbl val="0"/>
      </c:catAx>
      <c:valAx>
        <c:axId val="37919344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79194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INSERTION!$CZ$3:$CZ$14</c:f>
              <c:strCache>
                <c:ptCount val="12"/>
                <c:pt idx="0">
                  <c:v>Aucune difficulté</c:v>
                </c:pt>
                <c:pt idx="1">
                  <c:v>Autre</c:v>
                </c:pt>
                <c:pt idx="2">
                  <c:v>Démarches et formalités administratives</c:v>
                </c:pt>
                <c:pt idx="3">
                  <c:v>Endettement</c:v>
                </c:pt>
                <c:pt idx="4">
                  <c:v>Formation et Emploi</c:v>
                </c:pt>
                <c:pt idx="5">
                  <c:v>La charge de proche(s) dépendant(s)</c:v>
                </c:pt>
                <c:pt idx="6">
                  <c:v>La garde d'enfant(s) de - de 6 ans</c:v>
                </c:pt>
                <c:pt idx="7">
                  <c:v>Lecture écriture compréhension du français</c:v>
                </c:pt>
                <c:pt idx="8">
                  <c:v>Logement</c:v>
                </c:pt>
                <c:pt idx="9">
                  <c:v>Mobilité</c:v>
                </c:pt>
                <c:pt idx="10">
                  <c:v>Parentalité</c:v>
                </c:pt>
                <c:pt idx="11">
                  <c:v>Santé</c:v>
                </c:pt>
              </c:strCache>
            </c:strRef>
          </c:cat>
          <c:val>
            <c:numRef>
              <c:f>INSERTION!$DB$3:$DB$14</c:f>
              <c:numCache>
                <c:formatCode>0%</c:formatCode>
                <c:ptCount val="12"/>
                <c:pt idx="0">
                  <c:v>4.337594019657607E-2</c:v>
                </c:pt>
                <c:pt idx="1">
                  <c:v>5.3804623690646487E-2</c:v>
                </c:pt>
                <c:pt idx="2">
                  <c:v>8.1675972497808128E-2</c:v>
                </c:pt>
                <c:pt idx="3">
                  <c:v>4.6375340316552077E-2</c:v>
                </c:pt>
                <c:pt idx="4">
                  <c:v>0.30423146140002771</c:v>
                </c:pt>
                <c:pt idx="5">
                  <c:v>1.3197360527894421E-2</c:v>
                </c:pt>
                <c:pt idx="6">
                  <c:v>6.1695353237044899E-2</c:v>
                </c:pt>
                <c:pt idx="7">
                  <c:v>4.4852567947948875E-2</c:v>
                </c:pt>
                <c:pt idx="8">
                  <c:v>7.9184163167366525E-2</c:v>
                </c:pt>
                <c:pt idx="9">
                  <c:v>0.13077384523095381</c:v>
                </c:pt>
                <c:pt idx="10">
                  <c:v>2.4779659452724839E-2</c:v>
                </c:pt>
                <c:pt idx="11">
                  <c:v>0.11605371233445619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FD-4DCC-9E84-57D31EC96D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41472176"/>
        <c:axId val="641472832"/>
        <c:axId val="0"/>
      </c:bar3DChart>
      <c:catAx>
        <c:axId val="64147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1472832"/>
        <c:crosses val="autoZero"/>
        <c:auto val="1"/>
        <c:lblAlgn val="ctr"/>
        <c:lblOffset val="100"/>
        <c:noMultiLvlLbl val="0"/>
      </c:catAx>
      <c:valAx>
        <c:axId val="6414728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4147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6C5-4E94-B3C6-E54D655B413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6C5-4E94-B3C6-E54D655B413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6C5-4E94-B3C6-E54D655B413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6C5-4E94-B3C6-E54D655B413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6C5-4E94-B3C6-E54D655B4133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A6C5-4E94-B3C6-E54D655B4133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A6C5-4E94-B3C6-E54D655B413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38BE6B26-EDF4-4DF8-85C2-13377C73739C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C5-4E94-B3C6-E54D655B41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1B81304-0863-4428-ABBA-A924457F8B7A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C5-4E94-B3C6-E54D655B413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C6271FC-2223-4A0F-BC36-BC63F1B06422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6C5-4E94-B3C6-E54D655B413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16CD206-E345-4BB6-8447-960D7A56CDDF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6C5-4E94-B3C6-E54D655B413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F97F37B-70C3-4810-9176-538566EB388D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6C5-4E94-B3C6-E54D655B413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FE4DC76-2FA7-4B59-A5A7-077B96F38FAD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6C5-4E94-B3C6-E54D655B413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3E6CD71-21B9-4EC9-AED1-B9BD1FACFAB6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6C5-4E94-B3C6-E54D655B41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INSERTION!$CC$2:$CI$2</c:f>
              <c:strCache>
                <c:ptCount val="7"/>
                <c:pt idx="0">
                  <c:v>Eure</c:v>
                </c:pt>
                <c:pt idx="1">
                  <c:v>Côtes d'Armor</c:v>
                </c:pt>
                <c:pt idx="2">
                  <c:v>Indre et Loire</c:v>
                </c:pt>
                <c:pt idx="3">
                  <c:v>Marne</c:v>
                </c:pt>
                <c:pt idx="4">
                  <c:v>Sarthe</c:v>
                </c:pt>
                <c:pt idx="5">
                  <c:v>Somme</c:v>
                </c:pt>
                <c:pt idx="6">
                  <c:v>France métropolitaine</c:v>
                </c:pt>
              </c:strCache>
            </c:strRef>
          </c:cat>
          <c:val>
            <c:numRef>
              <c:f>INSERTION!$CC$4:$CI$4</c:f>
              <c:numCache>
                <c:formatCode>General</c:formatCode>
                <c:ptCount val="7"/>
                <c:pt idx="0">
                  <c:v>71</c:v>
                </c:pt>
                <c:pt idx="1">
                  <c:v>90</c:v>
                </c:pt>
                <c:pt idx="2">
                  <c:v>76</c:v>
                </c:pt>
                <c:pt idx="3">
                  <c:v>88</c:v>
                </c:pt>
                <c:pt idx="4">
                  <c:v>94</c:v>
                </c:pt>
                <c:pt idx="5">
                  <c:v>85</c:v>
                </c:pt>
                <c:pt idx="6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6C5-4E94-B3C6-E54D655B41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4756936"/>
        <c:axId val="414753656"/>
      </c:barChart>
      <c:catAx>
        <c:axId val="41475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4753656"/>
        <c:crosses val="autoZero"/>
        <c:auto val="1"/>
        <c:lblAlgn val="ctr"/>
        <c:lblOffset val="100"/>
        <c:noMultiLvlLbl val="0"/>
      </c:catAx>
      <c:valAx>
        <c:axId val="414753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4756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2.0237113763468109E-2"/>
                  <c:y val="0.10853413399809088"/>
                </c:manualLayout>
              </c:layout>
              <c:tx>
                <c:rich>
                  <a:bodyPr/>
                  <a:lstStyle/>
                  <a:p>
                    <a:fld id="{EAF61D91-5660-40ED-B63E-241A3171FF98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9C9-41B3-B419-8B27BA3AE187}"/>
                </c:ext>
              </c:extLst>
            </c:dLbl>
            <c:dLbl>
              <c:idx val="1"/>
              <c:layout>
                <c:manualLayout>
                  <c:x val="-3.8917526468208119E-2"/>
                  <c:y val="0.22035718114763905"/>
                </c:manualLayout>
              </c:layout>
              <c:tx>
                <c:rich>
                  <a:bodyPr/>
                  <a:lstStyle/>
                  <a:p>
                    <a:fld id="{E08D3BF7-D423-441B-9748-FFCBD7124A27}" type="VALUE">
                      <a:rPr lang="en-US" smtClean="0"/>
                      <a:pPr/>
                      <a:t>[VALEUR]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C9-41B3-B419-8B27BA3AE1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INSERTION!$CL$4:$CL$5</c:f>
              <c:strCache>
                <c:ptCount val="2"/>
                <c:pt idx="0">
                  <c:v>Part des personnes orientées vers Pôle emploi</c:v>
                </c:pt>
                <c:pt idx="1">
                  <c:v>Part des personnes orientées vers une structure hors Pôle emploi</c:v>
                </c:pt>
              </c:strCache>
            </c:strRef>
          </c:cat>
          <c:val>
            <c:numRef>
              <c:f>INSERTION!$CM$4:$CM$5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C9-41B3-B419-8B27BA3AE1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3798528"/>
        <c:axId val="653798856"/>
      </c:barChart>
      <c:catAx>
        <c:axId val="653798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53798856"/>
        <c:crosses val="autoZero"/>
        <c:auto val="1"/>
        <c:lblAlgn val="ctr"/>
        <c:lblOffset val="100"/>
        <c:noMultiLvlLbl val="0"/>
      </c:catAx>
      <c:valAx>
        <c:axId val="653798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379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046-4F18-A582-608E0AA375D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046-4F18-A582-608E0AA375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046-4F18-A582-608E0AA375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4046-4F18-A582-608E0AA375D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4046-4F18-A582-608E0AA375D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4046-4F18-A582-608E0AA375DB}"/>
              </c:ext>
            </c:extLst>
          </c:dPt>
          <c:dLbls>
            <c:dLbl>
              <c:idx val="0"/>
              <c:layout>
                <c:manualLayout>
                  <c:x val="1.3823437009110902E-2"/>
                  <c:y val="-1.2195121951219587E-2"/>
                </c:manualLayout>
              </c:layout>
              <c:tx>
                <c:rich>
                  <a:bodyPr/>
                  <a:lstStyle/>
                  <a:p>
                    <a:fld id="{79BA6A5D-85D6-408F-A318-F2F94531AB23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853283066289669E-2"/>
                      <c:h val="7.55691056910569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46-4F18-A582-608E0AA375DB}"/>
                </c:ext>
              </c:extLst>
            </c:dLbl>
            <c:dLbl>
              <c:idx val="1"/>
              <c:layout>
                <c:manualLayout>
                  <c:x val="1.3823437009110902E-2"/>
                  <c:y val="-4.065040650406504E-2"/>
                </c:manualLayout>
              </c:layout>
              <c:tx>
                <c:rich>
                  <a:bodyPr/>
                  <a:lstStyle/>
                  <a:p>
                    <a:fld id="{07342CAE-84D1-4EA9-AF1A-6280CA0CDAF5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046-4F18-A582-608E0AA375DB}"/>
                </c:ext>
              </c:extLst>
            </c:dLbl>
            <c:dLbl>
              <c:idx val="2"/>
              <c:layout>
                <c:manualLayout>
                  <c:x val="3.77002827521211E-3"/>
                  <c:y val="-2.2357723577235773E-2"/>
                </c:manualLayout>
              </c:layout>
              <c:tx>
                <c:rich>
                  <a:bodyPr/>
                  <a:lstStyle/>
                  <a:p>
                    <a:fld id="{8589D70E-E0C9-4545-BB98-7F21CC5BF931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046-4F18-A582-608E0AA375DB}"/>
                </c:ext>
              </c:extLst>
            </c:dLbl>
            <c:dLbl>
              <c:idx val="3"/>
              <c:layout>
                <c:manualLayout>
                  <c:x val="0"/>
                  <c:y val="-1.0162601626016335E-2"/>
                </c:manualLayout>
              </c:layout>
              <c:tx>
                <c:rich>
                  <a:bodyPr/>
                  <a:lstStyle/>
                  <a:p>
                    <a:fld id="{7EADEFC6-E421-43C3-8A3B-8B0849C28F89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046-4F18-A582-608E0AA375DB}"/>
                </c:ext>
              </c:extLst>
            </c:dLbl>
            <c:dLbl>
              <c:idx val="4"/>
              <c:layout>
                <c:manualLayout>
                  <c:x val="1.2566760917373547E-3"/>
                  <c:y val="-2.0325203252032541E-2"/>
                </c:manualLayout>
              </c:layout>
              <c:tx>
                <c:rich>
                  <a:bodyPr/>
                  <a:lstStyle/>
                  <a:p>
                    <a:fld id="{5760D03F-21B4-4434-B8CE-F49820D9B772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046-4F18-A582-608E0AA375DB}"/>
                </c:ext>
              </c:extLst>
            </c:dLbl>
            <c:dLbl>
              <c:idx val="5"/>
              <c:layout>
                <c:manualLayout>
                  <c:x val="-2.5133521834748017E-3"/>
                  <c:y val="-2.8455284552845534E-2"/>
                </c:manualLayout>
              </c:layout>
              <c:tx>
                <c:rich>
                  <a:bodyPr/>
                  <a:lstStyle/>
                  <a:p>
                    <a:fld id="{31968C3D-7C72-4974-A1D8-471307A0CC3A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046-4F18-A582-608E0AA375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INSERTION!$DH$2:$DM$2</c:f>
              <c:strCache>
                <c:ptCount val="6"/>
                <c:pt idx="0">
                  <c:v>Eure</c:v>
                </c:pt>
                <c:pt idx="1">
                  <c:v>Côtes d'Armor</c:v>
                </c:pt>
                <c:pt idx="2">
                  <c:v>Indre et Loire</c:v>
                </c:pt>
                <c:pt idx="3">
                  <c:v>Marne</c:v>
                </c:pt>
                <c:pt idx="4">
                  <c:v>Sarthe</c:v>
                </c:pt>
                <c:pt idx="5">
                  <c:v>Somme</c:v>
                </c:pt>
              </c:strCache>
            </c:strRef>
          </c:cat>
          <c:val>
            <c:numRef>
              <c:f>INSERTION!$DH$3:$DM$3</c:f>
              <c:numCache>
                <c:formatCode>General</c:formatCode>
                <c:ptCount val="6"/>
                <c:pt idx="0">
                  <c:v>32</c:v>
                </c:pt>
                <c:pt idx="1">
                  <c:v>58</c:v>
                </c:pt>
                <c:pt idx="2">
                  <c:v>38</c:v>
                </c:pt>
                <c:pt idx="3">
                  <c:v>28</c:v>
                </c:pt>
                <c:pt idx="4">
                  <c:v>53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046-4F18-A582-608E0AA375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0601144"/>
        <c:axId val="440601472"/>
      </c:barChart>
      <c:catAx>
        <c:axId val="44060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0601472"/>
        <c:crosses val="autoZero"/>
        <c:auto val="1"/>
        <c:lblAlgn val="ctr"/>
        <c:lblOffset val="100"/>
        <c:noMultiLvlLbl val="0"/>
      </c:catAx>
      <c:valAx>
        <c:axId val="440601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060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5.9386982138199929E-2"/>
                  <c:y val="8.7170562854674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B4-465A-BA8A-F4BDBD37E9BD}"/>
                </c:ext>
              </c:extLst>
            </c:dLbl>
            <c:dLbl>
              <c:idx val="1"/>
              <c:layout>
                <c:manualLayout>
                  <c:x val="1.9157091012322536E-2"/>
                  <c:y val="8.3817848898725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B4-465A-BA8A-F4BDBD37E9BD}"/>
                </c:ext>
              </c:extLst>
            </c:dLbl>
            <c:dLbl>
              <c:idx val="2"/>
              <c:layout>
                <c:manualLayout>
                  <c:x val="0"/>
                  <c:y val="0.19781012340099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B4-465A-BA8A-F4BDBD37E9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INSERTION!$DI$7:$DK$7</c:f>
              <c:strCache>
                <c:ptCount val="3"/>
                <c:pt idx="0">
                  <c:v>JOB 27</c:v>
                </c:pt>
                <c:pt idx="1">
                  <c:v>Référent social hors CD</c:v>
                </c:pt>
                <c:pt idx="2">
                  <c:v>Référent social du CD</c:v>
                </c:pt>
              </c:strCache>
            </c:strRef>
          </c:cat>
          <c:val>
            <c:numRef>
              <c:f>INSERTION!$DI$9:$DK$9</c:f>
              <c:numCache>
                <c:formatCode>0%</c:formatCode>
                <c:ptCount val="3"/>
                <c:pt idx="0">
                  <c:v>0.18932318690187941</c:v>
                </c:pt>
                <c:pt idx="1">
                  <c:v>0.31592297936123603</c:v>
                </c:pt>
                <c:pt idx="2">
                  <c:v>0.49475383373688459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4-465A-BA8A-F4BDBD37E9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25761600"/>
        <c:axId val="725765536"/>
      </c:barChart>
      <c:catAx>
        <c:axId val="72576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5765536"/>
        <c:crosses val="autoZero"/>
        <c:auto val="1"/>
        <c:lblAlgn val="ctr"/>
        <c:lblOffset val="100"/>
        <c:noMultiLvlLbl val="0"/>
      </c:catAx>
      <c:valAx>
        <c:axId val="7257655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2576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15A-4486-8966-3AB7AD743A97}"/>
              </c:ext>
            </c:extLst>
          </c:dPt>
          <c:dLbls>
            <c:dLbl>
              <c:idx val="0"/>
              <c:layout>
                <c:manualLayout>
                  <c:x val="8.055555555555545E-2"/>
                  <c:y val="-8.4875562720133283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5A-4486-8966-3AB7AD743A97}"/>
                </c:ext>
              </c:extLst>
            </c:dLbl>
            <c:dLbl>
              <c:idx val="1"/>
              <c:layout>
                <c:manualLayout>
                  <c:x val="0"/>
                  <c:y val="0.143518518518518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5A-4486-8966-3AB7AD743A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EMPLOI!$AK$3:$AL$3</c:f>
              <c:strCache>
                <c:ptCount val="2"/>
                <c:pt idx="0">
                  <c:v>Eure</c:v>
                </c:pt>
                <c:pt idx="1">
                  <c:v>Normandie</c:v>
                </c:pt>
              </c:strCache>
            </c:strRef>
          </c:cat>
          <c:val>
            <c:numRef>
              <c:f>EMPLOI!$AK$4:$AL$4</c:f>
              <c:numCache>
                <c:formatCode>0%</c:formatCode>
                <c:ptCount val="2"/>
                <c:pt idx="0">
                  <c:v>0.12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5A-4486-8966-3AB7AD743A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4579480"/>
        <c:axId val="444578496"/>
      </c:barChart>
      <c:catAx>
        <c:axId val="444579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4578496"/>
        <c:crosses val="autoZero"/>
        <c:auto val="1"/>
        <c:lblAlgn val="ctr"/>
        <c:lblOffset val="100"/>
        <c:noMultiLvlLbl val="0"/>
      </c:catAx>
      <c:valAx>
        <c:axId val="4445784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44579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337447188667214"/>
          <c:y val="1.5269323208289198E-2"/>
          <c:w val="0.5802553783031561"/>
          <c:h val="0.870519746120449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EMPLOI!$AX$2</c:f>
              <c:strCache>
                <c:ptCount val="1"/>
                <c:pt idx="0">
                  <c:v>BRSA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888634396351967E-2"/>
                  <c:y val="1.5269323208289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DB-4AB0-BDED-5771574FB05F}"/>
                </c:ext>
              </c:extLst>
            </c:dLbl>
            <c:dLbl>
              <c:idx val="1"/>
              <c:layout>
                <c:manualLayout>
                  <c:x val="1.2592422930901218E-2"/>
                  <c:y val="1.9086654010361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DB-4AB0-BDED-5771574FB05F}"/>
                </c:ext>
              </c:extLst>
            </c:dLbl>
            <c:dLbl>
              <c:idx val="2"/>
              <c:layout>
                <c:manualLayout>
                  <c:x val="1.762939210326174E-2"/>
                  <c:y val="5.7259962031084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DB-4AB0-BDED-5771574FB05F}"/>
                </c:ext>
              </c:extLst>
            </c:dLbl>
            <c:dLbl>
              <c:idx val="3"/>
              <c:layout>
                <c:manualLayout>
                  <c:x val="7.5554537585407859E-3"/>
                  <c:y val="-6.99835895815933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DB-4AB0-BDED-5771574FB05F}"/>
                </c:ext>
              </c:extLst>
            </c:dLbl>
            <c:dLbl>
              <c:idx val="4"/>
              <c:layout>
                <c:manualLayout>
                  <c:x val="1.5110907517081572E-2"/>
                  <c:y val="-1.74958973953983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DB-4AB0-BDED-5771574FB0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EMPLOI!$AW$3:$AW$7</c:f>
              <c:strCache>
                <c:ptCount val="5"/>
                <c:pt idx="0">
                  <c:v>Servies à la personne et à la collectivité</c:v>
                </c:pt>
                <c:pt idx="1">
                  <c:v>Commerce, vente et grande distribution</c:v>
                </c:pt>
                <c:pt idx="2">
                  <c:v>Transport et logistique</c:v>
                </c:pt>
                <c:pt idx="3">
                  <c:v>Industrie</c:v>
                </c:pt>
                <c:pt idx="4">
                  <c:v>Support à l'entreprise</c:v>
                </c:pt>
              </c:strCache>
            </c:strRef>
          </c:cat>
          <c:val>
            <c:numRef>
              <c:f>EMPLOI!$AX$3:$AX$7</c:f>
              <c:numCache>
                <c:formatCode>0%</c:formatCode>
                <c:ptCount val="5"/>
                <c:pt idx="0">
                  <c:v>0.22</c:v>
                </c:pt>
                <c:pt idx="1">
                  <c:v>0.16</c:v>
                </c:pt>
                <c:pt idx="2">
                  <c:v>0.12</c:v>
                </c:pt>
                <c:pt idx="3">
                  <c:v>0.1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B-42BA-A852-F4AFF8C50E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43114816"/>
        <c:axId val="64311744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EMPLOI!$AY$2</c15:sqref>
                        </c15:formulaRef>
                      </c:ext>
                    </c:extLst>
                    <c:strCache>
                      <c:ptCount val="1"/>
                      <c:pt idx="0">
                        <c:v>Ensembre DE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4.7851207137424794E-2"/>
                        <c:y val="-7.82552814424821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6-FB4B-42BA-A852-F4AFF8C50E3F}"/>
                      </c:ext>
                    </c:extLst>
                  </c:dLbl>
                  <c:dLbl>
                    <c:idx val="1"/>
                    <c:layout>
                      <c:manualLayout>
                        <c:x val="6.0443630068326197E-2"/>
                        <c:y val="-6.10772928331568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FB4B-42BA-A852-F4AFF8C50E3F}"/>
                      </c:ext>
                    </c:extLst>
                  </c:dLbl>
                  <c:dLbl>
                    <c:idx val="2"/>
                    <c:layout>
                      <c:manualLayout>
                        <c:x val="7.4295295292317723E-2"/>
                        <c:y val="-3.053864641657839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FB4B-42BA-A852-F4AFF8C50E3F}"/>
                      </c:ext>
                    </c:extLst>
                  </c:dLbl>
                  <c:dLbl>
                    <c:idx val="3"/>
                    <c:layout>
                      <c:manualLayout>
                        <c:x val="6.7999083826867077E-2"/>
                        <c:y val="-3.053864641657839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FB4B-42BA-A852-F4AFF8C50E3F}"/>
                      </c:ext>
                    </c:extLst>
                  </c:dLbl>
                  <c:dLbl>
                    <c:idx val="4"/>
                    <c:layout>
                      <c:manualLayout>
                        <c:x val="3.6518026499613797E-2"/>
                        <c:y val="-1.717798860932534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FB4B-42BA-A852-F4AFF8C50E3F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3200" b="1" i="0" u="none" strike="noStrike" kern="1200" baseline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EMPLOI!$AW$3:$AW$7</c15:sqref>
                        </c15:formulaRef>
                      </c:ext>
                    </c:extLst>
                    <c:strCache>
                      <c:ptCount val="5"/>
                      <c:pt idx="0">
                        <c:v>Servies à la personne et à la collectivité</c:v>
                      </c:pt>
                      <c:pt idx="1">
                        <c:v>Commerce, vente et grande distribution</c:v>
                      </c:pt>
                      <c:pt idx="2">
                        <c:v>Transport et logistique</c:v>
                      </c:pt>
                      <c:pt idx="3">
                        <c:v>Industrie</c:v>
                      </c:pt>
                      <c:pt idx="4">
                        <c:v>Support à l'entreprise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EMPLOI!$AY$3:$AY$7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0.2</c:v>
                      </c:pt>
                      <c:pt idx="1">
                        <c:v>0.14000000000000001</c:v>
                      </c:pt>
                      <c:pt idx="2">
                        <c:v>0.12</c:v>
                      </c:pt>
                      <c:pt idx="3">
                        <c:v>0.13</c:v>
                      </c:pt>
                      <c:pt idx="4">
                        <c:v>0.12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B4B-42BA-A852-F4AFF8C50E3F}"/>
                  </c:ext>
                </c:extLst>
              </c15:ser>
            </c15:filteredBarSeries>
          </c:ext>
        </c:extLst>
      </c:barChart>
      <c:catAx>
        <c:axId val="643114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3117440"/>
        <c:crosses val="autoZero"/>
        <c:auto val="1"/>
        <c:lblAlgn val="ctr"/>
        <c:lblOffset val="100"/>
        <c:noMultiLvlLbl val="0"/>
      </c:catAx>
      <c:valAx>
        <c:axId val="6431174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4311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C7-425C-B10D-06672F1A3F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C7-425C-B10D-06672F1A3F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0C7-425C-B10D-06672F1A3F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0C7-425C-B10D-06672F1A3F55}"/>
              </c:ext>
            </c:extLst>
          </c:dPt>
          <c:dPt>
            <c:idx val="4"/>
            <c:bubble3D val="0"/>
            <c:explosion val="4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0C7-425C-B10D-06672F1A3F5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0C7-425C-B10D-06672F1A3F55}"/>
              </c:ext>
            </c:extLst>
          </c:dPt>
          <c:dLbls>
            <c:dLbl>
              <c:idx val="0"/>
              <c:layout>
                <c:manualLayout>
                  <c:x val="9.9688473520249225E-3"/>
                  <c:y val="7.07964601769911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0C7-425C-B10D-06672F1A3F55}"/>
                </c:ext>
              </c:extLst>
            </c:dLbl>
            <c:dLbl>
              <c:idx val="1"/>
              <c:layout>
                <c:manualLayout>
                  <c:x val="-7.4766355140186919E-3"/>
                  <c:y val="7.86627335299901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0C7-425C-B10D-06672F1A3F55}"/>
                </c:ext>
              </c:extLst>
            </c:dLbl>
            <c:dLbl>
              <c:idx val="2"/>
              <c:layout>
                <c:manualLayout>
                  <c:x val="7.8477690288713815E-4"/>
                  <c:y val="-3.35043098305893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32051282051281"/>
                      <c:h val="0.172130756382724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0C7-425C-B10D-06672F1A3F55}"/>
                </c:ext>
              </c:extLst>
            </c:dLbl>
            <c:dLbl>
              <c:idx val="3"/>
              <c:layout>
                <c:manualLayout>
                  <c:x val="-2.7414330218068536E-2"/>
                  <c:y val="2.75319567354964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sz="2000" b="0" baseline="0" dirty="0"/>
                      <a:t>Changement de situation familiale; </a:t>
                    </a:r>
                    <a:fld id="{EAF98F5A-8736-4CE9-8D36-0751B6E64EC2}" type="VALUE">
                      <a:rPr lang="fr-FR" sz="2000" b="0" baseline="0" dirty="0"/>
                      <a:pPr>
                        <a:defRPr sz="2000" b="0">
                          <a:solidFill>
                            <a:schemeClr val="accent1"/>
                          </a:solidFill>
                        </a:defRPr>
                      </a:pPr>
                      <a:t>[VALEUR]</a:t>
                    </a:fld>
                    <a:endParaRPr lang="fr-FR" sz="2000" b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0C7-425C-B10D-06672F1A3F55}"/>
                </c:ext>
              </c:extLst>
            </c:dLbl>
            <c:dLbl>
              <c:idx val="4"/>
              <c:layout>
                <c:manualLayout>
                  <c:x val="-8.0889057137088632E-2"/>
                  <c:y val="1.82131352899069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0" baseline="0" dirty="0" err="1"/>
                      <a:t>Autre</a:t>
                    </a:r>
                    <a:r>
                      <a:rPr lang="en-US" sz="2000" b="0" baseline="0" dirty="0"/>
                      <a:t>; </a:t>
                    </a:r>
                    <a:fld id="{14D0FE14-D79C-47D7-A2F1-72F2C624847E}" type="VALUE">
                      <a:rPr lang="en-US" sz="2000" b="0" baseline="0" dirty="0"/>
                      <a:pPr>
                        <a:defRPr sz="2000" b="0">
                          <a:solidFill>
                            <a:schemeClr val="accent1"/>
                          </a:solidFill>
                        </a:defRPr>
                      </a:pPr>
                      <a:t>[VALEUR]</a:t>
                    </a:fld>
                    <a:endParaRPr lang="en-US" sz="2000" b="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0C7-425C-B10D-06672F1A3F55}"/>
                </c:ext>
              </c:extLst>
            </c:dLbl>
            <c:dLbl>
              <c:idx val="5"/>
              <c:layout>
                <c:manualLayout>
                  <c:x val="2.4922118380062306E-3"/>
                  <c:y val="7.47295968534906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C7-425C-B10D-06672F1A3F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INSERTION!$DR$23:$DR$27</c:f>
              <c:strCache>
                <c:ptCount val="5"/>
                <c:pt idx="0">
                  <c:v>Retour à l'emploi ou à une formation</c:v>
                </c:pt>
                <c:pt idx="1">
                  <c:v>Perception d'aide ou d'allocation</c:v>
                </c:pt>
                <c:pt idx="2">
                  <c:v>Déménagement hors CD27</c:v>
                </c:pt>
                <c:pt idx="3">
                  <c:v>Changement de situtation familiale</c:v>
                </c:pt>
                <c:pt idx="4">
                  <c:v>autre</c:v>
                </c:pt>
              </c:strCache>
            </c:strRef>
          </c:cat>
          <c:val>
            <c:numRef>
              <c:f>INSERTION!$DS$23:$DS$27</c:f>
              <c:numCache>
                <c:formatCode>0%</c:formatCode>
                <c:ptCount val="5"/>
                <c:pt idx="0">
                  <c:v>0.52</c:v>
                </c:pt>
                <c:pt idx="1">
                  <c:v>9.525423728813559E-2</c:v>
                </c:pt>
                <c:pt idx="2">
                  <c:v>0.13152542372881357</c:v>
                </c:pt>
                <c:pt idx="3">
                  <c:v>2.7118644067796609E-2</c:v>
                </c:pt>
                <c:pt idx="4">
                  <c:v>0.22610169491525423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0C7-425C-B10D-06672F1A3F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AAC-41E8-9964-C1F2D6119AA3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AAC-41E8-9964-C1F2D6119AA3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AAC-41E8-9964-C1F2D6119AA3}"/>
              </c:ext>
            </c:extLst>
          </c:dPt>
          <c:dLbls>
            <c:dLbl>
              <c:idx val="0"/>
              <c:layout>
                <c:manualLayout>
                  <c:x val="3.8499636403443609E-2"/>
                  <c:y val="-0.1004856253433437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AA63239A-6DA8-4606-83F5-3FDF38062819}" type="CATEGORYNAME">
                      <a:rPr lang="en-US" smtClean="0"/>
                      <a:pPr>
                        <a:defRPr sz="1100"/>
                      </a:pPr>
                      <a:t>[NOM DE CATÉGORIE]</a:t>
                    </a:fld>
                    <a:r>
                      <a:rPr lang="en-US" dirty="0" smtClean="0"/>
                      <a:t>e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AC-41E8-9964-C1F2D6119AA3}"/>
                </c:ext>
              </c:extLst>
            </c:dLbl>
            <c:dLbl>
              <c:idx val="1"/>
              <c:layout>
                <c:manualLayout>
                  <c:x val="-6.7575788378984938E-2"/>
                  <c:y val="-4.297039614234267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AAC-41E8-9964-C1F2D6119AA3}"/>
                </c:ext>
              </c:extLst>
            </c:dLbl>
            <c:dLbl>
              <c:idx val="2"/>
              <c:layout>
                <c:manualLayout>
                  <c:x val="2.8061522101197115E-2"/>
                  <c:y val="-7.22055789537936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AAC-41E8-9964-C1F2D6119AA3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INSERTION!$DT$27:$DT$29</c:f>
              <c:strCache>
                <c:ptCount val="3"/>
                <c:pt idx="0">
                  <c:v>Situation non connu</c:v>
                </c:pt>
                <c:pt idx="1">
                  <c:v>Ressources non communiquées</c:v>
                </c:pt>
                <c:pt idx="2">
                  <c:v>Sanction</c:v>
                </c:pt>
              </c:strCache>
            </c:strRef>
          </c:cat>
          <c:val>
            <c:numRef>
              <c:f>INSERTION!$DU$27:$DU$29</c:f>
              <c:numCache>
                <c:formatCode>0%</c:formatCode>
                <c:ptCount val="3"/>
                <c:pt idx="0">
                  <c:v>0.13355932203389831</c:v>
                </c:pt>
                <c:pt idx="1">
                  <c:v>1.6271186440677966E-2</c:v>
                </c:pt>
                <c:pt idx="2">
                  <c:v>7.6271186440677971E-2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AC-41E8-9964-C1F2D6119AA3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DAB-4DA0-B359-6425AE8243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DAB-4DA0-B359-6425AE8243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DAB-4DA0-B359-6425AE8243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DAB-4DA0-B359-6425AE82431B}"/>
              </c:ext>
            </c:extLst>
          </c:dPt>
          <c:dLbls>
            <c:dLbl>
              <c:idx val="0"/>
              <c:layout>
                <c:manualLayout>
                  <c:x val="1.5385471697207777E-2"/>
                  <c:y val="-3.65673708262195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AB-4DA0-B359-6425AE82431B}"/>
                </c:ext>
              </c:extLst>
            </c:dLbl>
            <c:dLbl>
              <c:idx val="1"/>
              <c:layout>
                <c:manualLayout>
                  <c:x val="-1.0928961748634081E-2"/>
                  <c:y val="0.119601549806274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baseline="0" dirty="0"/>
                      <a:t>Maison de service public
</a:t>
                    </a:r>
                    <a:fld id="{56809CF5-FA8B-4441-A18D-89572C90A5A9}" type="PERCENTAGE">
                      <a:rPr lang="fr-FR" baseline="0"/>
                      <a:pPr>
                        <a:defRPr sz="2400">
                          <a:solidFill>
                            <a:schemeClr val="accent2">
                              <a:lumMod val="75000"/>
                            </a:schemeClr>
                          </a:solidFill>
                        </a:defRPr>
                      </a:pPr>
                      <a:t>[POURCENTAGE]</a:t>
                    </a:fld>
                    <a:endParaRPr lang="fr-FR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DAB-4DA0-B359-6425AE82431B}"/>
                </c:ext>
              </c:extLst>
            </c:dLbl>
            <c:dLbl>
              <c:idx val="2"/>
              <c:layout>
                <c:manualLayout>
                  <c:x val="-0.10329211590781501"/>
                  <c:y val="-0.157771492155713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533820840950638E-2"/>
                      <c:h val="0.120690399137001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DAB-4DA0-B359-6425AE82431B}"/>
                </c:ext>
              </c:extLst>
            </c:dLbl>
            <c:dLbl>
              <c:idx val="3"/>
              <c:layout>
                <c:manualLayout>
                  <c:x val="-9.3889168789915906E-2"/>
                  <c:y val="4.13356097478106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AB-4DA0-B359-6425AE8243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 USAGERS'!$G$93:$G$96</c:f>
              <c:strCache>
                <c:ptCount val="4"/>
                <c:pt idx="0">
                  <c:v>Service social du CD</c:v>
                </c:pt>
                <c:pt idx="1">
                  <c:v>maison de service public</c:v>
                </c:pt>
                <c:pt idx="2">
                  <c:v>Caf</c:v>
                </c:pt>
                <c:pt idx="3">
                  <c:v>Ccas/Cias</c:v>
                </c:pt>
              </c:strCache>
            </c:strRef>
          </c:cat>
          <c:val>
            <c:numRef>
              <c:f>'QUEST USAGERS'!$H$93:$H$96</c:f>
              <c:numCache>
                <c:formatCode>0.00%</c:formatCode>
                <c:ptCount val="4"/>
                <c:pt idx="0">
                  <c:v>0.41820000000000002</c:v>
                </c:pt>
                <c:pt idx="1">
                  <c:v>0.21820000000000001</c:v>
                </c:pt>
                <c:pt idx="2">
                  <c:v>0.50739999999999996</c:v>
                </c:pt>
                <c:pt idx="3">
                  <c:v>0.32729999999999998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AB-4DA0-B359-6425AE82431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986025518816049E-2"/>
                  <c:y val="2.1452148001890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8BE-45A1-BE9B-6F236CAB8D0A}"/>
                </c:ext>
              </c:extLst>
            </c:dLbl>
            <c:dLbl>
              <c:idx val="1"/>
              <c:layout>
                <c:manualLayout>
                  <c:x val="-1.0340008799591741E-3"/>
                  <c:y val="-8.7458757238475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8BE-45A1-BE9B-6F236CAB8D0A}"/>
                </c:ext>
              </c:extLst>
            </c:dLbl>
            <c:dLbl>
              <c:idx val="2"/>
              <c:layout>
                <c:manualLayout>
                  <c:x val="3.1020026398773707E-3"/>
                  <c:y val="-6.2706278774756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8BE-45A1-BE9B-6F236CAB8D0A}"/>
                </c:ext>
              </c:extLst>
            </c:dLbl>
            <c:dLbl>
              <c:idx val="3"/>
              <c:layout>
                <c:manualLayout>
                  <c:x val="2.6884022878938527E-2"/>
                  <c:y val="-3.4653469849207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8BE-45A1-BE9B-6F236CAB8D0A}"/>
                </c:ext>
              </c:extLst>
            </c:dLbl>
            <c:dLbl>
              <c:idx val="4"/>
              <c:layout>
                <c:manualLayout>
                  <c:x val="2.7918023758897549E-2"/>
                  <c:y val="-3.3003304618292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8BE-45A1-BE9B-6F236CAB8D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PAUVRETE!$D$56:$H$56</c:f>
              <c:strCache>
                <c:ptCount val="5"/>
                <c:pt idx="0">
                  <c:v>Ne pas pouvour se payer des vacances</c:v>
                </c:pt>
                <c:pt idx="1">
                  <c:v>Ne pas pouvoir assurer de dépenses imprévues de 1000 €</c:v>
                </c:pt>
                <c:pt idx="2">
                  <c:v>Ne pas pouvoir changer de meuble</c:v>
                </c:pt>
                <c:pt idx="3">
                  <c:v>Ne pas pouvoir se faire plaisir</c:v>
                </c:pt>
                <c:pt idx="4">
                  <c:v>Ne pas pouvoir avoir une activité de loisir régulière</c:v>
                </c:pt>
              </c:strCache>
            </c:strRef>
          </c:cat>
          <c:val>
            <c:numRef>
              <c:f>PAUVRETE!$D$57:$H$57</c:f>
              <c:numCache>
                <c:formatCode>#\ ##0.0</c:formatCode>
                <c:ptCount val="5"/>
                <c:pt idx="0">
                  <c:v>22.3</c:v>
                </c:pt>
                <c:pt idx="1">
                  <c:v>30</c:v>
                </c:pt>
                <c:pt idx="2">
                  <c:v>22.9</c:v>
                </c:pt>
                <c:pt idx="3">
                  <c:v>16.5</c:v>
                </c:pt>
                <c:pt idx="4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BE-45A1-BE9B-6F236CAB8D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5934672"/>
        <c:axId val="515940576"/>
        <c:axId val="0"/>
      </c:bar3DChart>
      <c:catAx>
        <c:axId val="515934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5940576"/>
        <c:crosses val="autoZero"/>
        <c:auto val="1"/>
        <c:lblAlgn val="ctr"/>
        <c:lblOffset val="100"/>
        <c:noMultiLvlLbl val="0"/>
      </c:catAx>
      <c:valAx>
        <c:axId val="515940576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51593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90592667786366E-2"/>
          <c:y val="2.8479999189574847E-3"/>
          <c:w val="0.84391534391534395"/>
          <c:h val="0.76461822277540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Taux de chômage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B7-4A3D-BC42-96F657A1E5F9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B7-4A3D-BC42-96F657A1E5F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2D049C3-C0D3-41ED-9045-F4B271327A8D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BB7-4A3D-BC42-96F657A1E5F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82F7037-9161-4455-8C47-DB4B3DCDF870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BB7-4A3D-BC42-96F657A1E5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AE2A4CE-DDEC-4D69-9688-643BB18DB6B5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BB7-4A3D-BC42-96F657A1E5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Eure</c:v>
                </c:pt>
                <c:pt idx="1">
                  <c:v>Normandie</c:v>
                </c:pt>
                <c:pt idx="2">
                  <c:v>France métropolitaine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7.4</c:v>
                </c:pt>
                <c:pt idx="1">
                  <c:v>7</c:v>
                </c:pt>
                <c:pt idx="2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7-4A3D-BC42-96F657A1E5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561862848"/>
        <c:axId val="561858256"/>
      </c:barChart>
      <c:catAx>
        <c:axId val="56186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1858256"/>
        <c:crosses val="autoZero"/>
        <c:auto val="1"/>
        <c:lblAlgn val="ctr"/>
        <c:lblOffset val="100"/>
        <c:noMultiLvlLbl val="0"/>
      </c:catAx>
      <c:valAx>
        <c:axId val="561858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18628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79CD-4344-AAAB-0EF1DD34D54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79CD-4344-AAAB-0EF1DD34D54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79CD-4344-AAAB-0EF1DD34D54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79CD-4344-AAAB-0EF1DD34D54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79CD-4344-AAAB-0EF1DD34D545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B-79CD-4344-AAAB-0EF1DD34D545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D-79CD-4344-AAAB-0EF1DD34D5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INSERTION!$B$2:$H$2</c:f>
              <c:strCache>
                <c:ptCount val="7"/>
                <c:pt idx="0">
                  <c:v>Eure</c:v>
                </c:pt>
                <c:pt idx="1">
                  <c:v>Côtes d'Armor</c:v>
                </c:pt>
                <c:pt idx="2">
                  <c:v>Indre et Loire</c:v>
                </c:pt>
                <c:pt idx="3">
                  <c:v>Marne</c:v>
                </c:pt>
                <c:pt idx="4">
                  <c:v>Sarthe</c:v>
                </c:pt>
                <c:pt idx="5">
                  <c:v>Somme</c:v>
                </c:pt>
                <c:pt idx="6">
                  <c:v>France métropolitaine</c:v>
                </c:pt>
              </c:strCache>
            </c:strRef>
          </c:cat>
          <c:val>
            <c:numRef>
              <c:f>INSERTION!$B$5:$H$5</c:f>
              <c:numCache>
                <c:formatCode>0%</c:formatCode>
                <c:ptCount val="7"/>
                <c:pt idx="0">
                  <c:v>6.0003800240681908E-2</c:v>
                </c:pt>
                <c:pt idx="1">
                  <c:v>5.3870683674013986E-2</c:v>
                </c:pt>
                <c:pt idx="2">
                  <c:v>5.495590364617612E-2</c:v>
                </c:pt>
                <c:pt idx="3">
                  <c:v>5.815367372617021E-2</c:v>
                </c:pt>
                <c:pt idx="4">
                  <c:v>5.3537068677634407E-2</c:v>
                </c:pt>
                <c:pt idx="5">
                  <c:v>7.4299673011344713E-2</c:v>
                </c:pt>
                <c:pt idx="6">
                  <c:v>6.3509309267712616E-2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9CD-4344-AAAB-0EF1DD34D5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90630664"/>
        <c:axId val="490621480"/>
        <c:axId val="0"/>
      </c:bar3DChart>
      <c:catAx>
        <c:axId val="490630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0621480"/>
        <c:crosses val="autoZero"/>
        <c:auto val="1"/>
        <c:lblAlgn val="ctr"/>
        <c:lblOffset val="100"/>
        <c:noMultiLvlLbl val="0"/>
      </c:catAx>
      <c:valAx>
        <c:axId val="4906214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0630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92-4222-A853-E390AC2FF003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92-4222-A853-E390AC2FF00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A92-4222-A853-E390AC2FF003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A92-4222-A853-E390AC2FF003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A92-4222-A853-E390AC2FF003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A92-4222-A853-E390AC2FF003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A92-4222-A853-E390AC2FF003}"/>
              </c:ext>
            </c:extLst>
          </c:dPt>
          <c:dLbls>
            <c:dLbl>
              <c:idx val="0"/>
              <c:layout>
                <c:manualLayout>
                  <c:x val="-0.15698924731182803"/>
                  <c:y val="0.11731315042573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92-4222-A853-E390AC2FF003}"/>
                </c:ext>
              </c:extLst>
            </c:dLbl>
            <c:dLbl>
              <c:idx val="1"/>
              <c:layout>
                <c:manualLayout>
                  <c:x val="0.26451612903225807"/>
                  <c:y val="-0.27246925260170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92-4222-A853-E390AC2FF003}"/>
                </c:ext>
              </c:extLst>
            </c:dLbl>
            <c:dLbl>
              <c:idx val="2"/>
              <c:layout>
                <c:manualLayout>
                  <c:x val="-3.0107526881720435E-2"/>
                  <c:y val="8.32544938505203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92-4222-A853-E390AC2FF003}"/>
                </c:ext>
              </c:extLst>
            </c:dLbl>
            <c:dLbl>
              <c:idx val="3"/>
              <c:layout>
                <c:manualLayout>
                  <c:x val="0"/>
                  <c:y val="1.13528855250709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92-4222-A853-E390AC2FF003}"/>
                </c:ext>
              </c:extLst>
            </c:dLbl>
            <c:dLbl>
              <c:idx val="4"/>
              <c:layout>
                <c:manualLayout>
                  <c:x val="-6.666666666666668E-2"/>
                  <c:y val="-9.460737937559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92-4222-A853-E390AC2FF003}"/>
                </c:ext>
              </c:extLst>
            </c:dLbl>
            <c:dLbl>
              <c:idx val="5"/>
              <c:layout>
                <c:manualLayout>
                  <c:x val="0.16666658199983064"/>
                  <c:y val="-2.10999837179396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26881720430098"/>
                      <c:h val="0.158543195345614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A92-4222-A853-E390AC2FF00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92-4222-A853-E390AC2FF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'MINIMA SOCIAUX'!$AL$5:$AL$11</c:f>
              <c:strCache>
                <c:ptCount val="7"/>
                <c:pt idx="0">
                  <c:v>Revenu de solidarité active (RSA)</c:v>
                </c:pt>
                <c:pt idx="1">
                  <c:v>Allocation aux adultes handicapés (AAH)</c:v>
                </c:pt>
                <c:pt idx="2">
                  <c:v>Allocation supplémentaire d'invalidité (ASI)</c:v>
                </c:pt>
                <c:pt idx="3">
                  <c:v>Allocation de solidarité spécifique (ASS)</c:v>
                </c:pt>
                <c:pt idx="4">
                  <c:v>Allocation pour demandeur d'asile, d'insertion, ou temporaire d'attente (ADA, AI, ATA) </c:v>
                </c:pt>
                <c:pt idx="5">
                  <c:v>Allocation supplémentaire vieillesse (ASV) et allocation de solidarité aux personnes âgées (ASPA) (3)</c:v>
                </c:pt>
                <c:pt idx="6">
                  <c:v>Allocation veuvage, équivalent retraite, transitoire de solid.-R (AV, AER-R, ATS-R)</c:v>
                </c:pt>
              </c:strCache>
            </c:strRef>
          </c:cat>
          <c:val>
            <c:numRef>
              <c:f>'MINIMA SOCIAUX'!$AN$5:$AN$11</c:f>
              <c:numCache>
                <c:formatCode>0%</c:formatCode>
                <c:ptCount val="7"/>
                <c:pt idx="0">
                  <c:v>0.44847763803234109</c:v>
                </c:pt>
                <c:pt idx="1">
                  <c:v>0.28968581556839701</c:v>
                </c:pt>
                <c:pt idx="2">
                  <c:v>1.6194823483708057E-2</c:v>
                </c:pt>
                <c:pt idx="3">
                  <c:v>7.847326761520905E-2</c:v>
                </c:pt>
                <c:pt idx="4">
                  <c:v>2.4717136891176612E-2</c:v>
                </c:pt>
                <c:pt idx="5">
                  <c:v>0.14123731365026951</c:v>
                </c:pt>
                <c:pt idx="6">
                  <c:v>1.2140047588986549E-3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A92-4222-A853-E390AC2FF00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2B-498F-BD2E-3AD8A11EF11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E2B-498F-BD2E-3AD8A11EF11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2B-498F-BD2E-3AD8A11EF11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E2B-498F-BD2E-3AD8A11EF11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2B-498F-BD2E-3AD8A11EF118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E2B-498F-BD2E-3AD8A11EF118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E2B-498F-BD2E-3AD8A11EF1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Eure</c:v>
                </c:pt>
                <c:pt idx="1">
                  <c:v>Côtes d'Armor</c:v>
                </c:pt>
                <c:pt idx="2">
                  <c:v>Indre et Loire</c:v>
                </c:pt>
                <c:pt idx="3">
                  <c:v>Marne</c:v>
                </c:pt>
                <c:pt idx="4">
                  <c:v>Sarthe</c:v>
                </c:pt>
                <c:pt idx="5">
                  <c:v>Somme</c:v>
                </c:pt>
                <c:pt idx="6">
                  <c:v>France métropolitaine</c:v>
                </c:pt>
              </c:strCache>
            </c:strRef>
          </c:cat>
          <c:val>
            <c:numRef>
              <c:f>Feuil1!$B$2:$B$8</c:f>
              <c:numCache>
                <c:formatCode>0.0%</c:formatCode>
                <c:ptCount val="7"/>
                <c:pt idx="0">
                  <c:v>0.05</c:v>
                </c:pt>
                <c:pt idx="1">
                  <c:v>3.6999999999999998E-2</c:v>
                </c:pt>
                <c:pt idx="2">
                  <c:v>4.9000000000000002E-2</c:v>
                </c:pt>
                <c:pt idx="3">
                  <c:v>5.8000000000000003E-2</c:v>
                </c:pt>
                <c:pt idx="4">
                  <c:v>5.0999999999999997E-2</c:v>
                </c:pt>
                <c:pt idx="5">
                  <c:v>7.0000000000000007E-2</c:v>
                </c:pt>
                <c:pt idx="6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2B-498F-BD2E-3AD8A11EF1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54493640"/>
        <c:axId val="754493968"/>
      </c:barChart>
      <c:catAx>
        <c:axId val="754493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4493968"/>
        <c:crosses val="autoZero"/>
        <c:auto val="1"/>
        <c:lblAlgn val="ctr"/>
        <c:lblOffset val="100"/>
        <c:noMultiLvlLbl val="0"/>
      </c:catAx>
      <c:valAx>
        <c:axId val="7544939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54493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INSERTION!$BM$14:$BM$21</c:f>
              <c:strCache>
                <c:ptCount val="8"/>
                <c:pt idx="0">
                  <c:v>(-) de 25 ans</c:v>
                </c:pt>
                <c:pt idx="1">
                  <c:v>de 25 à 29 ans</c:v>
                </c:pt>
                <c:pt idx="2">
                  <c:v>de 30 à 39 ans</c:v>
                </c:pt>
                <c:pt idx="3">
                  <c:v>de 40 à 49 ans</c:v>
                </c:pt>
                <c:pt idx="4">
                  <c:v>de 50 à 54 ans</c:v>
                </c:pt>
                <c:pt idx="5">
                  <c:v>de 55 à 59 ans</c:v>
                </c:pt>
                <c:pt idx="6">
                  <c:v>de 60 à 64 ans</c:v>
                </c:pt>
                <c:pt idx="7">
                  <c:v>de 65 ans ou (+)</c:v>
                </c:pt>
              </c:strCache>
            </c:strRef>
          </c:cat>
          <c:val>
            <c:numRef>
              <c:f>INSERTION!$BO$14:$BO$21</c:f>
              <c:numCache>
                <c:formatCode>0%</c:formatCode>
                <c:ptCount val="8"/>
                <c:pt idx="0">
                  <c:v>5.5602418107690142E-2</c:v>
                </c:pt>
                <c:pt idx="1">
                  <c:v>0.19731477576268805</c:v>
                </c:pt>
                <c:pt idx="2">
                  <c:v>0.31407282440601714</c:v>
                </c:pt>
                <c:pt idx="3">
                  <c:v>0.2140447068747364</c:v>
                </c:pt>
                <c:pt idx="4">
                  <c:v>8.5266413608885136E-2</c:v>
                </c:pt>
                <c:pt idx="5">
                  <c:v>7.0223534373681992E-2</c:v>
                </c:pt>
                <c:pt idx="6">
                  <c:v>5.0752143961760157E-2</c:v>
                </c:pt>
                <c:pt idx="7">
                  <c:v>1.2723182904540982E-2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4-45EB-A050-B777C24CB2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02101352"/>
        <c:axId val="602100040"/>
      </c:barChart>
      <c:catAx>
        <c:axId val="60210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2100040"/>
        <c:crosses val="autoZero"/>
        <c:auto val="1"/>
        <c:lblAlgn val="ctr"/>
        <c:lblOffset val="100"/>
        <c:noMultiLvlLbl val="0"/>
      </c:catAx>
      <c:valAx>
        <c:axId val="6021000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02101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-6.4140423261435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E0-471F-BE12-C53DE75A67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INSERTION!$BV$15:$BV$21</c:f>
              <c:strCache>
                <c:ptCount val="7"/>
                <c:pt idx="0">
                  <c:v>1 à 3 mois</c:v>
                </c:pt>
                <c:pt idx="1">
                  <c:v>de 4 à 6 mois</c:v>
                </c:pt>
                <c:pt idx="2">
                  <c:v>de 7 à 12 mois</c:v>
                </c:pt>
                <c:pt idx="3">
                  <c:v>de 13 à 24 ans</c:v>
                </c:pt>
                <c:pt idx="4">
                  <c:v>de 25 à 36 mois</c:v>
                </c:pt>
                <c:pt idx="5">
                  <c:v>de 37 à 48 mois</c:v>
                </c:pt>
                <c:pt idx="6">
                  <c:v>de 49 mois à (+)</c:v>
                </c:pt>
              </c:strCache>
            </c:strRef>
          </c:cat>
          <c:val>
            <c:numRef>
              <c:f>INSERTION!$BZ$15:$BZ$21</c:f>
              <c:numCache>
                <c:formatCode>0%</c:formatCode>
                <c:ptCount val="7"/>
                <c:pt idx="0">
                  <c:v>0</c:v>
                </c:pt>
                <c:pt idx="1">
                  <c:v>5.5071167747224085E-2</c:v>
                </c:pt>
                <c:pt idx="2">
                  <c:v>6.7590729562560542E-2</c:v>
                </c:pt>
                <c:pt idx="3">
                  <c:v>0.14352783366867874</c:v>
                </c:pt>
                <c:pt idx="4">
                  <c:v>0.11133467471495641</c:v>
                </c:pt>
                <c:pt idx="5">
                  <c:v>9.7473731276548181E-2</c:v>
                </c:pt>
                <c:pt idx="6">
                  <c:v>0.47000521648408972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0-471F-BE12-C53DE75A67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0160696"/>
        <c:axId val="430153152"/>
      </c:barChart>
      <c:catAx>
        <c:axId val="43016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0153152"/>
        <c:crosses val="autoZero"/>
        <c:auto val="1"/>
        <c:lblAlgn val="ctr"/>
        <c:lblOffset val="100"/>
        <c:noMultiLvlLbl val="0"/>
      </c:catAx>
      <c:valAx>
        <c:axId val="430153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3016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070265494044949E-2"/>
          <c:w val="0.97061535073429017"/>
          <c:h val="0.77540949605165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Profils des allocataires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61-45FF-AAE1-02BD1400790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761-45FF-AAE1-02BD14007905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61-45FF-AAE1-02BD1400790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594E7D0-C289-4F58-BDF3-B1890EC0B89B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761-45FF-AAE1-02BD1400790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839D7C1-73C4-434F-A471-B94723F9FC46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761-45FF-AAE1-02BD1400790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A36A1A5-78B5-4668-8892-6FCAB604488F}" type="VALUE">
                      <a:rPr lang="en-US" smtClean="0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761-45FF-AAE1-02BD14007905}"/>
                </c:ext>
              </c:extLst>
            </c:dLbl>
            <c:dLbl>
              <c:idx val="3"/>
              <c:layout>
                <c:manualLayout>
                  <c:x val="2.6713317514281635E-3"/>
                  <c:y val="1.01389062084113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97563556135723E-2"/>
                      <c:h val="6.54872750340371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61-45FF-AAE1-02BD140079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Pas de niveau ou jamais scolarisé</c:v>
                </c:pt>
                <c:pt idx="1">
                  <c:v>CAP/BEP/fin de scolarité obligatoire</c:v>
                </c:pt>
                <c:pt idx="2">
                  <c:v>Bac ou équivalent</c:v>
                </c:pt>
                <c:pt idx="3">
                  <c:v>Enseignement supérieur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17</c:v>
                </c:pt>
                <c:pt idx="1">
                  <c:v>61</c:v>
                </c:pt>
                <c:pt idx="2">
                  <c:v>13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1-45FF-AAE1-02BD140079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19636336"/>
        <c:axId val="519636992"/>
      </c:barChart>
      <c:catAx>
        <c:axId val="51963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9636992"/>
        <c:crosses val="autoZero"/>
        <c:auto val="1"/>
        <c:lblAlgn val="ctr"/>
        <c:lblOffset val="100"/>
        <c:noMultiLvlLbl val="0"/>
      </c:catAx>
      <c:valAx>
        <c:axId val="519636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1963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0T09:32:32.571" idx="57">
    <p:pos x="10" y="10"/>
    <p:text>retirer le tableau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0T09:37:05.602" idx="59">
    <p:pos x="10241" y="4139"/>
    <p:text>Retirer l'ancienneté moyenne car pb de définition, mais ajout diapo suivante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0T09:55:13.647" idx="62">
    <p:pos x="10" y="10"/>
    <p:text>Remplacement de votre slide sur la formation par souci de lisibilité</p:text>
    <p:extLst mod="1"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0T09:47:23.376" idx="61">
    <p:pos x="10" y="10"/>
    <p:text>La source de cette slide est vraiment l'ANLCI?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13T11:10:04.350" idx="54">
    <p:pos x="10" y="10"/>
    <p:text>Quelle était la question précise posée dans l'enquête ?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2-06-17T14:36:19.95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AF5B1F5-ACD1-4A1C-A836-8F6CA633D1B2}" emma:medium="tactile" emma:mode="ink">
          <msink:context xmlns:msink="http://schemas.microsoft.com/ink/2010/main" type="writingRegion" rotatedBoundingBox="47697,20378 34965,22339 33446,12474 46177,10513"/>
        </emma:interpretation>
      </emma:emma>
    </inkml:annotationXML>
    <inkml:traceGroup>
      <inkml:annotationXML>
        <emma:emma xmlns:emma="http://www.w3.org/2003/04/emma" version="1.0">
          <emma:interpretation id="{7C861862-4C7A-4DC4-95BB-43FD0AD5A362}" emma:medium="tactile" emma:mode="ink">
            <msink:context xmlns:msink="http://schemas.microsoft.com/ink/2010/main" type="paragraph" rotatedBoundingBox="47697,20378 34965,22339 33446,12474 46177,10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1E4300-3D8F-44C1-B7E6-2597E202551A}" emma:medium="tactile" emma:mode="ink">
              <msink:context xmlns:msink="http://schemas.microsoft.com/ink/2010/main" type="line" rotatedBoundingBox="47697,20378 34965,22339 33446,12474 46177,10513"/>
            </emma:interpretation>
          </emma:emma>
        </inkml:annotationXML>
        <inkml:traceGroup>
          <inkml:annotationXML>
            <emma:emma xmlns:emma="http://www.w3.org/2003/04/emma" version="1.0">
              <emma:interpretation id="{4623127C-262E-4255-8E0F-438A1AD3B3B5}" emma:medium="tactile" emma:mode="ink">
                <msink:context xmlns:msink="http://schemas.microsoft.com/ink/2010/main" type="inkWord" rotatedBoundingBox="47697,20378 34965,22339 33446,12474 46177,10513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@</emma:literal>
                </emma:interpretation>
              </emma:one-of>
            </emma:emma>
          </inkml:annotationXML>
          <inkml:trace contextRef="#ctx0" brushRef="#br0">10626 682 0,'-42'0'31,"-1"0"1,-41 0-17,41 0 1,1 0-1,-43 0 1,43 0 0,0 0-1,-1 0 1,43 42 15,-42-42 0,0 42-15,-43 1 0,43-1-1,-43 43 1,43-43-16,-1 43 31,43-43-31,0 0 16,-127 85-1,127-84 17,0-1-17,-42 0 1,42 1-16,0-1 16,-42 0-16,-43 43 31,85-43-31,-42 1 15,42-1 1,0 43-16,-43-43 16,43 0 46,-42 1-62,42-1 31,-42 0-31,-1 1 32,1-1-17,0-42 32,-1 0-31,1 42-1,42 1 1,-42-43 15,-1 42-15,1-42-16,0 0 16,-1 42-16,1-42 15,0 0 1,-1 0-1,1 43 1,0-43 0,-43 0-1,43 42-15,-1-42 16,43 42 15,-84-42 0,41 43-31,1-1 47,-43 43-31,43-43 15,0 0-15,42 1 31,-43-1-16,43 0 0,0 1-15,-42-1-16,42 0 31,-42-42-15,-1 43-1,1-1 63,42 0 63,-169-42 7062,126 0-7187,-84 0-16,85 0 15,0 0 1,-85 0 0,42 0-1,0 0 32,43 0-31,0 0 46,-1-42-62,1 0 16,0 42 0,-1 0-1,-41-43 1,41 43-1,1-42 1,-43 0 0,43 42-1,0 0 17,-1 0-17,1-43-15,0 43 16,-1-42-1,1 0 1,0 42 0,-43 0-16,43-43 15,-1 43 17,1-42-17,0 42-15,-85-42 31,84-1 1,1 43-17,0 0 1,-1-42 31,-41 42 0,41 0-16,-41-85-15,-1 85 93,43-42 32,-43 0 8609,-42-43-8735,85 43-15,-1-43 16,-168-84-16,168 126 15,1 43 1,-85 0 234,85-42-250,-43-43 16,43 43-1,-1 0 1,43-1 46,-42 1-46,0 0 15,-43-43 1,43 43-32,-1-1 15,1 1 16,-43-43 79,1 1-79,84 41 16,-43 43-16,1-42 16,42 0-47,-42-1 31,-1 43-31,-41-42 32,41 42 14,1 0-30,0 0 0,-1 0 15,1 0-15,-43 0 30,43 0-30,0 0 15,-43 0 47,43 0 32,-1 0-32,1-42-78,-85-1 47,85 43 78,-43 0-63,43 0-46,-1 0 0,1 0 62,-43 0-63,43 0 126,0 0-125,-85 0 15,84 0 0,1 0-31,-43 0 78,85-42-78,-42 0 78,0-1-31,42-41-31,-43-1-16,43 43 15,-84-1 17,84 1 15,0 0-47,0-1 46,-43 1 95,43 0-141,-42-1 31,0 1 32,-1 42 15,1 0-62,-43-42-1,85-1 1,0 1-1,0 0 1,-42-1 62,0 43-31,-1 0 62,-41 0 282,41 0-360,1 0 47,-43 43-46,43-43-17,-43 42 1,85 0 0,-127 1-1,85-43 1,0 42-1,-1 0 1,1-42 109,0 43 8766,42-1-8876,-43 85-15,43 0 32,-42-85-32,0 1 250,-1-1-235,1 43 1,0 42 15,-1-85 16,43 0-16,-84 43 16,41-85-31,1 42 15,0 43-15,-1-43-1,1 1 16,0-1 1,42 0-32,0 1 15,-43-43 17,43 42 14,0 43-14,0-43-17,0 0 1,0 1 15,-42-43-15,0 84 156,42 1-157,0-43 17,0 1 311,0-1-311,0 0-17,-43 43 16,43-43 188,0 1-125,-42-1-78,42 43 15,-42-43-31,-1-42 15,1 42 1,0 85 15,42-84-15,-43-1 0,43 43 15,0-43 3313,85 43-3344,-43-85 15,43 42 1,-85 0-16,85 43 15,-1 0 1,-41-1 47,-1-41-17,0-1 48,-42 0-78,0 1-16,43-1 15,41 43 1,-41-85 0,-1 84-1,0-84 17,-42 43 343,85-43-141,-43 0-187,-42 42 172,0 0-204,0 1 95,0 41-79,0-41 0,0-1 0,0 0-15,0 1 46,0-1-62,0 0 110,0 1-95,-42-43 1,42 42 140,0 0-109,0 43 359,-42-85-406,-1 0 94,1 42 203,42 1-281,0 41-1,0-41-15,0-1 16,0 43 0,0-43-1,0 0 1,0 85 15,0-84-15,0-1 390,0 0-375,0 1-31,0-1 16,-42 0-16,42 1 78,-43-43 344,1 0-422,0 0 47,-1 42 187,43 0-203,43 1 1,-1-1 14,0 0 1,-42 1-15,0-1-17,43 0 16,-1 1 1,0 41-1,1-84 31,-1-42 32,43 0-78,-1-1 15,1-41-15,-43 84 15,1-43 0,-43 86 4719,0-1-4734,0 0-1,0 1 1,0 41 15,-43-41 32,43 41 31,-42-41-94,42-1 31,-42 0 31,42 1 282,0-1-219,0 0-31,0 1-63,-43-1 16,43 0-47,0 1 16,-42-43-1,0 42 1,42 0 15,-43 1 375,1-1-390,42 0 1734,-42 1-1750,-1-43 16,-41 0 46,-1 127 16,43-127 16,-1 84-32,43-41-46,0-1 93,0 0-62,0 1-31,0-1 421,0 0-421,0 1 0,43-43 15,-1 42-31,0 0 47,1-42-16,-1 0 0,85 0 282,-85 0-313,43 0 15,0 0 1,-43 0-16,43 0 16,-1 0 46,-41 0-31,-1 0 1,43 0-1,-43 0 47,0 0-62,1 0-16,-1 0 31,0 0-31,1 0 16,-1 0-16,43 0 15,-43 0 16,0 43-15,1-1 15,-1-42-15,43 0 31,42 0 0,-85 0-16,0 0-15,1 0 62,41 0 0,-41 0-31,41-42-32,-41-1 95,-1 43-95,0 0 32,1-42 0,-43 0 31,42-1 172,0 43 3719,1 0-3969,-1 0 16,-42 85 640,42-43-375,-42 1-281,85 41 16,-43-84 249,43 0-202,-43 0-32,1 0-15,-1 0 15,0 0 16,1 0-47,-1 0 31,0 0 16,43 0 31,-43 0 110,1 0-157,-1 0 63,0 0-48,1 43-30,-1-43 78,0 42 218,-42 0-265,0 1-16,-42-1-15,0 43 0,-1-1 15,43 1 0,-42-43-15,42 1 296,0-1-280,42 0-17,43 43 32,-43 0 141,-42-43-157,43 0-31,-43 1 187,0-1-62,42 0-93,-42 1-1,0-1 0,0 0 0,0 43-15,0-43 31,0 1-16,0-1-15,0 0 46,-42 1-46,42-1 187,0 0-156,0 85 187,0-84-203,0 41 16,0-41-15,0-1 14,42 0-46,0 1 47,1-1-15,-1 0-17,0-42 1,43 43 15,-85-1-15,42 0 15,1 1 0,-1-1-15,0 0 78,1-42-63,-43 43 16,127-1-16,-43 43-15,-41-43-1,-1-42-15,0 0 125,1 0-47,-1 0-15,-42-42-48,85-43 17,-85 0-1,0 43-15,42-43 46,-42 1-31,42 41-31,-42 1 32,43 42-32,-43-85 312,0 43-312,42 0 16,0-1 1499,1 86-999,41-1-485,-41-42-15,-1 0-1,-42 42 1,85-42 15,-43 0 32,0 0 46,-42-42 94,0 0-187,43-1 0,-1 1-1,-42 0 1,0-1 15,42 1-15,1 0 15,-1-1 94,0 43 234,1 43-359,41-1 16,-84 0 0,43 1-1,-1-43 1,0 0 15,1 42-15,-1-42-1,-42 42 17,42 1 46,1-1 172,-1-42-188,0 0 94,43 0-140,-43 0 62,1-42 235,-1 42-266,-42-43-16,42-41 31,1 41-30,-43 1 139,0-43-171,0 43 16,0 0 62,0-43-15,0 43-48,0-1 1,0 1 406,0-43-375,42 43 203,0 0-235,1-1 63,-43 1-46,42 0-17,-42-1-15,0-41 63,42 41-63,1 43 187,41 0-155,-41 0 14,-1 0 1,0 0-31,1 0 62,-1 0 156,0 0-202,85 0-32,-42 0 15,-43 0-15,43 0 16,-43 0 0,1 0-1,84-42 173,-85 0-173,0 42 48,1-43-48,84 1 189,-85 0-189,0-1 1,1 43 78,-1 0-94,0 0 15,43 0 16,-43 0-15,1 0 15,-1 0-31,0 0 16,1 0 0,-1 0-1,0 0 1,1 0-1,-1 0-15,0 0 16,1 0 0,41 0-1,-41 0 17,-1 0-17,43 0 48,-43 0-48,0-42 17,1-43-17,-43 43 32,0 0-31,0-43 31,0 43-16,0-1 31,0-41-46,0 41 0,0 1-1,42 0 32,0 42 94,1 0-141,-1 0 47,43 0-32,-43 0 95,0 0-32,1-43-31,-1 43-1,0 0-30,-42-42 31,43 0-47,-43-1 47,0-41-47,0 41 62,42 1 63,-42-43-78,0 43-31,85-85 78,-43 85 15,-42-1-62,0 1 93,42 0-77,1-1 31,-1 1-1,0 42-30,1 0 124,-1-42 657,-42-1-828,0 1 46,0 0-15,0-1-47,0 1 31,0-43 79,0 1 15,0 41-110,42 43 32,1 0 16,41 0 281,-126 0-329,0-42 1,42 0-1,0-1-15,-43 1 16,-84-85 15,85 85 16,0-1 78,42 1-78,0 0-31,0-1 31,0 1-32,42 42 1,0 0-1,1 0-15,41 0 32,-41 0-17,-1 0 1,0-42-16,1 42 47,-1 0-47,0 0 47,1 0 0,-1 0-47,0 0 62,43 0-15,-43 42-16,-42 0-15,43 1-1,-1-43 48,0 0 31,43 0-63,-43 0 47,-42-43 281,43 43-343,41 0 0,-41 0 15,-1 0-15,43-42 30,-43 42-30,-42-42 0,0-1-1,42 1 1,1 42 15,-1-42 0,0 42 1,1-43-17,-1 43 48,0 0 62,-42-42-94,0 0 0,0-1-31,0 1 32,0 0-17,0-1-15,0 1 16,0 0-1,0-43 1,0 43 0,0-1-1,0-41 32,0 41-31,0 1-1,0 0 1,0-43 15,0 43 32,0-1-32,0-41 0,43 41 1,41 1-1,43 0 0,-84 42-15,-1 0-1,0-43-15,43 43 16,-43 0 0,43-42 15,-43-43-16,43 43 48,-43 42 15,85-42-47,-84 42 344,-43-127-328,0 42-16,0 43 16,0-1 47,42 1-94,-42-43 16,0 43 281,85 42-157,-1-42-77,-41-1-16,-43 1 78,84 0 125,-41-1-250,-1 43 109,43 0 63,-85-42-16,0 0-140,0-1 62,0 1-63,0 0-15,0-43 32,0 43-17,0-1-15,-43 43 16,1-127 0,0 85-1,42 0 16,-43-85-15,1 42 468,0-42-468,42 85 0,-85-43-1,85 0 1,-42 43-16,-1 0 62,43-1 282,0 1-234,0 0 93,0-1-125,0-41 78,0 41 235,0 1-282,-84 42 422,84-42-78,-43 42-437,-41-43 218,41 43-202,1 0-17,-43 0 1,43 0 15,0 0-31,-1 0 31,1 0-15,0 0 93,-1 0 16,1 0-93,0 0 93,-43 0-94,0-84-31,43 84 47,0-43-32,-1 43 48,1-42 62,42-43-109,0 43-1,0 0 48,0-85-48,0 84 32,0 1 0,-42 42 359,-43 0-328,43 0-62,-1 0 0,1 0-1,-43 0 32,1-42 266,41-1-313,1 43 15,0-42 1,-1 42 0,-41-42 15,-1-1 16,43 213 2281,42-128-2297,-43 127-15,43-126 31,-42-43-32,42 42 79,0-84 500,0-1-594,0 1 515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657D6-61A2-474E-845E-1FAC520331CF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1838"/>
            <a:ext cx="7943850" cy="2678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795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4513" y="6457950"/>
            <a:ext cx="430371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6AB80-E4E7-47EA-9097-3D43A7AB1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25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4C57A01-6FB1-462A-AC9B-8774FFBF335D}" type="slidenum">
              <a:t>5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 noMove="1" noResize="1"/>
          </p:cNvSpPr>
          <p:nvPr>
            <p:ph type="body" sz="quarter" idx="1"/>
          </p:nvPr>
        </p:nvSpPr>
        <p:spPr/>
        <p:txBody>
          <a:bodyPr vert="horz">
            <a:noAutofit/>
          </a:bodyPr>
          <a:lstStyle/>
          <a:p>
            <a:pPr marL="0" lvl="0" indent="0" algn="just">
              <a:lnSpc>
                <a:spcPct val="150000"/>
              </a:lnSpc>
            </a:pPr>
            <a:endParaRPr lang="fr-FR" sz="1200">
              <a:latin typeface="Arial" pitchFamily="34"/>
              <a:cs typeface="Arial" pitchFamily="34"/>
            </a:endParaRPr>
          </a:p>
          <a:p>
            <a:pPr marL="0" lvl="0" algn="just"/>
            <a:endParaRPr lang="fr-FR">
              <a:latin typeface="Arial" pitchFamily="34"/>
              <a:cs typeface="Arial" pitchFamily="34"/>
            </a:endParaRPr>
          </a:p>
          <a:p>
            <a:pPr marL="0" lvl="0" algn="just"/>
            <a:r>
              <a:rPr lang="fr-FR">
                <a:latin typeface="Arial" pitchFamily="34"/>
                <a:cs typeface="Arial" pitchFamily="34"/>
              </a:rPr>
              <a:t> </a:t>
            </a:r>
          </a:p>
          <a:p>
            <a:pPr marL="0" lvl="0" algn="just"/>
            <a:endParaRPr lang="fr-FR">
              <a:latin typeface="Arial" pitchFamily="34"/>
              <a:cs typeface="Arial" pitchFamily="34"/>
            </a:endParaRPr>
          </a:p>
          <a:p>
            <a:pPr marL="0" lvl="0" algn="just">
              <a:lnSpc>
                <a:spcPct val="150000"/>
              </a:lnSpc>
            </a:pPr>
            <a:endParaRPr lang="fr-FR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algn="just"/>
            <a:endParaRPr lang="fr-FR">
              <a:latin typeface="Arial" pitchFamily="34"/>
              <a:cs typeface="Arial" pitchFamily="34"/>
            </a:endParaRPr>
          </a:p>
          <a:p>
            <a:pPr marL="0" lvl="0" algn="just"/>
            <a:endParaRPr lang="fr-FR">
              <a:latin typeface="Arial" pitchFamily="34"/>
              <a:cs typeface="Arial" pitchFamily="34"/>
            </a:endParaRPr>
          </a:p>
          <a:p>
            <a:pPr marL="0" lvl="0" algn="just"/>
            <a:endParaRPr lang="fr-FR"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1476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ACC9ECC-AED3-468A-B850-4ED8A1B5B2B4}" type="slidenum">
              <a:t>7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marL="0" algn="just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0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6AB80-E4E7-47EA-9097-3D43A7AB1C1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00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4855A5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45" dirty="0"/>
              <a:t>‹N°›</a:t>
            </a:fld>
            <a:endParaRPr spc="4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0AEE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38B54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4855A5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45" dirty="0"/>
              <a:t>‹N°›</a:t>
            </a:fld>
            <a:endParaRPr spc="4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0AEE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4855A5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45" dirty="0"/>
              <a:t>‹N°›</a:t>
            </a:fld>
            <a:endParaRPr spc="4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0AEE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4855A5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45" dirty="0"/>
              <a:t>‹N°›</a:t>
            </a:fld>
            <a:endParaRPr spc="4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4855A5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45" dirty="0"/>
              <a:t>‹N°›</a:t>
            </a:fld>
            <a:endParaRPr spc="4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51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3013" y="2742996"/>
            <a:ext cx="15078075" cy="3045193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38851" y="10705196"/>
            <a:ext cx="326390" cy="446276"/>
          </a:xfrm>
        </p:spPr>
        <p:txBody>
          <a:bodyPr/>
          <a:lstStyle/>
          <a:p>
            <a:fld id="{D6950573-0662-4226-A6A7-7B4C5D18C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59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789329" y="10014437"/>
            <a:ext cx="120760" cy="14042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8940970" y="10014438"/>
            <a:ext cx="95885" cy="140970"/>
          </a:xfrm>
          <a:custGeom>
            <a:avLst/>
            <a:gdLst/>
            <a:ahLst/>
            <a:cxnLst/>
            <a:rect l="l" t="t" r="r" b="b"/>
            <a:pathLst>
              <a:path w="95884" h="140970">
                <a:moveTo>
                  <a:pt x="95491" y="111760"/>
                </a:moveTo>
                <a:lnTo>
                  <a:pt x="31292" y="111760"/>
                </a:lnTo>
                <a:lnTo>
                  <a:pt x="31292" y="83820"/>
                </a:lnTo>
                <a:lnTo>
                  <a:pt x="83248" y="83820"/>
                </a:lnTo>
                <a:lnTo>
                  <a:pt x="83248" y="54610"/>
                </a:lnTo>
                <a:lnTo>
                  <a:pt x="31292" y="54610"/>
                </a:lnTo>
                <a:lnTo>
                  <a:pt x="31292" y="27940"/>
                </a:lnTo>
                <a:lnTo>
                  <a:pt x="92697" y="27940"/>
                </a:lnTo>
                <a:lnTo>
                  <a:pt x="92697" y="0"/>
                </a:lnTo>
                <a:lnTo>
                  <a:pt x="0" y="0"/>
                </a:lnTo>
                <a:lnTo>
                  <a:pt x="0" y="27940"/>
                </a:lnTo>
                <a:lnTo>
                  <a:pt x="0" y="54610"/>
                </a:lnTo>
                <a:lnTo>
                  <a:pt x="0" y="83820"/>
                </a:lnTo>
                <a:lnTo>
                  <a:pt x="0" y="111760"/>
                </a:lnTo>
                <a:lnTo>
                  <a:pt x="0" y="140970"/>
                </a:lnTo>
                <a:lnTo>
                  <a:pt x="95491" y="140970"/>
                </a:lnTo>
                <a:lnTo>
                  <a:pt x="95491" y="11176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065178" y="10012035"/>
            <a:ext cx="101305" cy="14522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079479" y="10701502"/>
            <a:ext cx="120760" cy="14042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7231132" y="10701509"/>
            <a:ext cx="95885" cy="140970"/>
          </a:xfrm>
          <a:custGeom>
            <a:avLst/>
            <a:gdLst/>
            <a:ahLst/>
            <a:cxnLst/>
            <a:rect l="l" t="t" r="r" b="b"/>
            <a:pathLst>
              <a:path w="95884" h="140970">
                <a:moveTo>
                  <a:pt x="95478" y="111760"/>
                </a:moveTo>
                <a:lnTo>
                  <a:pt x="31280" y="111760"/>
                </a:lnTo>
                <a:lnTo>
                  <a:pt x="31280" y="83820"/>
                </a:lnTo>
                <a:lnTo>
                  <a:pt x="83235" y="83820"/>
                </a:lnTo>
                <a:lnTo>
                  <a:pt x="83235" y="54610"/>
                </a:lnTo>
                <a:lnTo>
                  <a:pt x="31280" y="54610"/>
                </a:lnTo>
                <a:lnTo>
                  <a:pt x="31280" y="27940"/>
                </a:lnTo>
                <a:lnTo>
                  <a:pt x="92684" y="27940"/>
                </a:lnTo>
                <a:lnTo>
                  <a:pt x="92684" y="0"/>
                </a:lnTo>
                <a:lnTo>
                  <a:pt x="0" y="0"/>
                </a:lnTo>
                <a:lnTo>
                  <a:pt x="0" y="27940"/>
                </a:lnTo>
                <a:lnTo>
                  <a:pt x="0" y="54610"/>
                </a:lnTo>
                <a:lnTo>
                  <a:pt x="0" y="83820"/>
                </a:lnTo>
                <a:lnTo>
                  <a:pt x="0" y="111760"/>
                </a:lnTo>
                <a:lnTo>
                  <a:pt x="0" y="140970"/>
                </a:lnTo>
                <a:lnTo>
                  <a:pt x="95478" y="140970"/>
                </a:lnTo>
                <a:lnTo>
                  <a:pt x="95478" y="11176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079456" y="9874167"/>
            <a:ext cx="509905" cy="278130"/>
          </a:xfrm>
          <a:custGeom>
            <a:avLst/>
            <a:gdLst/>
            <a:ahLst/>
            <a:cxnLst/>
            <a:rect l="l" t="t" r="r" b="b"/>
            <a:pathLst>
              <a:path w="509905" h="278129">
                <a:moveTo>
                  <a:pt x="273227" y="273227"/>
                </a:moveTo>
                <a:lnTo>
                  <a:pt x="253276" y="219506"/>
                </a:lnTo>
                <a:lnTo>
                  <a:pt x="233743" y="166941"/>
                </a:lnTo>
                <a:lnTo>
                  <a:pt x="196329" y="66192"/>
                </a:lnTo>
                <a:lnTo>
                  <a:pt x="173647" y="5143"/>
                </a:lnTo>
                <a:lnTo>
                  <a:pt x="173647" y="166941"/>
                </a:lnTo>
                <a:lnTo>
                  <a:pt x="99009" y="166941"/>
                </a:lnTo>
                <a:lnTo>
                  <a:pt x="136436" y="66192"/>
                </a:lnTo>
                <a:lnTo>
                  <a:pt x="173647" y="166941"/>
                </a:lnTo>
                <a:lnTo>
                  <a:pt x="173647" y="5143"/>
                </a:lnTo>
                <a:lnTo>
                  <a:pt x="173456" y="4622"/>
                </a:lnTo>
                <a:lnTo>
                  <a:pt x="99783" y="4622"/>
                </a:lnTo>
                <a:lnTo>
                  <a:pt x="0" y="273227"/>
                </a:lnTo>
                <a:lnTo>
                  <a:pt x="64846" y="273227"/>
                </a:lnTo>
                <a:lnTo>
                  <a:pt x="83477" y="219506"/>
                </a:lnTo>
                <a:lnTo>
                  <a:pt x="188988" y="219506"/>
                </a:lnTo>
                <a:lnTo>
                  <a:pt x="207619" y="273227"/>
                </a:lnTo>
                <a:lnTo>
                  <a:pt x="273227" y="273227"/>
                </a:lnTo>
                <a:close/>
              </a:path>
              <a:path w="509905" h="278129">
                <a:moveTo>
                  <a:pt x="509752" y="190728"/>
                </a:moveTo>
                <a:lnTo>
                  <a:pt x="495858" y="148043"/>
                </a:lnTo>
                <a:lnTo>
                  <a:pt x="462749" y="123774"/>
                </a:lnTo>
                <a:lnTo>
                  <a:pt x="390105" y="98437"/>
                </a:lnTo>
                <a:lnTo>
                  <a:pt x="376224" y="81356"/>
                </a:lnTo>
                <a:lnTo>
                  <a:pt x="379666" y="71526"/>
                </a:lnTo>
                <a:lnTo>
                  <a:pt x="389356" y="63741"/>
                </a:lnTo>
                <a:lnTo>
                  <a:pt x="404380" y="58635"/>
                </a:lnTo>
                <a:lnTo>
                  <a:pt x="423799" y="56794"/>
                </a:lnTo>
                <a:lnTo>
                  <a:pt x="441286" y="58356"/>
                </a:lnTo>
                <a:lnTo>
                  <a:pt x="459130" y="62674"/>
                </a:lnTo>
                <a:lnTo>
                  <a:pt x="476275" y="69176"/>
                </a:lnTo>
                <a:lnTo>
                  <a:pt x="491718" y="77343"/>
                </a:lnTo>
                <a:lnTo>
                  <a:pt x="491718" y="15735"/>
                </a:lnTo>
                <a:lnTo>
                  <a:pt x="474954" y="9156"/>
                </a:lnTo>
                <a:lnTo>
                  <a:pt x="456082" y="4203"/>
                </a:lnTo>
                <a:lnTo>
                  <a:pt x="436410" y="1079"/>
                </a:lnTo>
                <a:lnTo>
                  <a:pt x="417283" y="0"/>
                </a:lnTo>
                <a:lnTo>
                  <a:pt x="375716" y="6413"/>
                </a:lnTo>
                <a:lnTo>
                  <a:pt x="343750" y="24269"/>
                </a:lnTo>
                <a:lnTo>
                  <a:pt x="323227" y="51485"/>
                </a:lnTo>
                <a:lnTo>
                  <a:pt x="315976" y="85953"/>
                </a:lnTo>
                <a:lnTo>
                  <a:pt x="329590" y="128206"/>
                </a:lnTo>
                <a:lnTo>
                  <a:pt x="362038" y="152438"/>
                </a:lnTo>
                <a:lnTo>
                  <a:pt x="433222" y="178320"/>
                </a:lnTo>
                <a:lnTo>
                  <a:pt x="446824" y="195694"/>
                </a:lnTo>
                <a:lnTo>
                  <a:pt x="442074" y="206870"/>
                </a:lnTo>
                <a:lnTo>
                  <a:pt x="430085" y="214223"/>
                </a:lnTo>
                <a:lnTo>
                  <a:pt x="414286" y="218262"/>
                </a:lnTo>
                <a:lnTo>
                  <a:pt x="398094" y="219494"/>
                </a:lnTo>
                <a:lnTo>
                  <a:pt x="374662" y="217538"/>
                </a:lnTo>
                <a:lnTo>
                  <a:pt x="353910" y="212204"/>
                </a:lnTo>
                <a:lnTo>
                  <a:pt x="335381" y="204279"/>
                </a:lnTo>
                <a:lnTo>
                  <a:pt x="318655" y="194564"/>
                </a:lnTo>
                <a:lnTo>
                  <a:pt x="318655" y="258445"/>
                </a:lnTo>
                <a:lnTo>
                  <a:pt x="334772" y="265442"/>
                </a:lnTo>
                <a:lnTo>
                  <a:pt x="354393" y="271665"/>
                </a:lnTo>
                <a:lnTo>
                  <a:pt x="378396" y="276123"/>
                </a:lnTo>
                <a:lnTo>
                  <a:pt x="407695" y="277837"/>
                </a:lnTo>
                <a:lnTo>
                  <a:pt x="449541" y="271297"/>
                </a:lnTo>
                <a:lnTo>
                  <a:pt x="481736" y="253136"/>
                </a:lnTo>
                <a:lnTo>
                  <a:pt x="502437" y="225539"/>
                </a:lnTo>
                <a:lnTo>
                  <a:pt x="509752" y="190728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7636627" y="9874163"/>
            <a:ext cx="194310" cy="278130"/>
          </a:xfrm>
          <a:custGeom>
            <a:avLst/>
            <a:gdLst/>
            <a:ahLst/>
            <a:cxnLst/>
            <a:rect l="l" t="t" r="r" b="b"/>
            <a:pathLst>
              <a:path w="194309" h="278129">
                <a:moveTo>
                  <a:pt x="101305" y="0"/>
                </a:moveTo>
                <a:lnTo>
                  <a:pt x="59736" y="6415"/>
                </a:lnTo>
                <a:lnTo>
                  <a:pt x="27772" y="24271"/>
                </a:lnTo>
                <a:lnTo>
                  <a:pt x="7248" y="51480"/>
                </a:lnTo>
                <a:lnTo>
                  <a:pt x="0" y="85955"/>
                </a:lnTo>
                <a:lnTo>
                  <a:pt x="13608" y="128205"/>
                </a:lnTo>
                <a:lnTo>
                  <a:pt x="46060" y="152440"/>
                </a:lnTo>
                <a:lnTo>
                  <a:pt x="117245" y="178319"/>
                </a:lnTo>
                <a:lnTo>
                  <a:pt x="130854" y="195690"/>
                </a:lnTo>
                <a:lnTo>
                  <a:pt x="126099" y="206865"/>
                </a:lnTo>
                <a:lnTo>
                  <a:pt x="114113" y="214218"/>
                </a:lnTo>
                <a:lnTo>
                  <a:pt x="98311" y="218257"/>
                </a:lnTo>
                <a:lnTo>
                  <a:pt x="82112" y="219490"/>
                </a:lnTo>
                <a:lnTo>
                  <a:pt x="58693" y="217537"/>
                </a:lnTo>
                <a:lnTo>
                  <a:pt x="37936" y="212204"/>
                </a:lnTo>
                <a:lnTo>
                  <a:pt x="19409" y="204281"/>
                </a:lnTo>
                <a:lnTo>
                  <a:pt x="2680" y="194559"/>
                </a:lnTo>
                <a:lnTo>
                  <a:pt x="2680" y="258442"/>
                </a:lnTo>
                <a:lnTo>
                  <a:pt x="18799" y="265439"/>
                </a:lnTo>
                <a:lnTo>
                  <a:pt x="38413" y="271664"/>
                </a:lnTo>
                <a:lnTo>
                  <a:pt x="62420" y="276126"/>
                </a:lnTo>
                <a:lnTo>
                  <a:pt x="91714" y="277834"/>
                </a:lnTo>
                <a:lnTo>
                  <a:pt x="133560" y="271291"/>
                </a:lnTo>
                <a:lnTo>
                  <a:pt x="165765" y="253128"/>
                </a:lnTo>
                <a:lnTo>
                  <a:pt x="186460" y="225541"/>
                </a:lnTo>
                <a:lnTo>
                  <a:pt x="193774" y="190727"/>
                </a:lnTo>
                <a:lnTo>
                  <a:pt x="179887" y="148041"/>
                </a:lnTo>
                <a:lnTo>
                  <a:pt x="146773" y="123772"/>
                </a:lnTo>
                <a:lnTo>
                  <a:pt x="74136" y="98441"/>
                </a:lnTo>
                <a:lnTo>
                  <a:pt x="60249" y="81358"/>
                </a:lnTo>
                <a:lnTo>
                  <a:pt x="63691" y="71521"/>
                </a:lnTo>
                <a:lnTo>
                  <a:pt x="73393" y="63744"/>
                </a:lnTo>
                <a:lnTo>
                  <a:pt x="88414" y="58632"/>
                </a:lnTo>
                <a:lnTo>
                  <a:pt x="107818" y="56794"/>
                </a:lnTo>
                <a:lnTo>
                  <a:pt x="125315" y="58354"/>
                </a:lnTo>
                <a:lnTo>
                  <a:pt x="143151" y="62668"/>
                </a:lnTo>
                <a:lnTo>
                  <a:pt x="160301" y="69180"/>
                </a:lnTo>
                <a:lnTo>
                  <a:pt x="175743" y="77337"/>
                </a:lnTo>
                <a:lnTo>
                  <a:pt x="175743" y="15727"/>
                </a:lnTo>
                <a:lnTo>
                  <a:pt x="158985" y="9148"/>
                </a:lnTo>
                <a:lnTo>
                  <a:pt x="140103" y="4200"/>
                </a:lnTo>
                <a:lnTo>
                  <a:pt x="120431" y="1083"/>
                </a:lnTo>
                <a:lnTo>
                  <a:pt x="101305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7890481" y="9878767"/>
            <a:ext cx="61594" cy="269240"/>
          </a:xfrm>
          <a:custGeom>
            <a:avLst/>
            <a:gdLst/>
            <a:ahLst/>
            <a:cxnLst/>
            <a:rect l="l" t="t" r="r" b="b"/>
            <a:pathLst>
              <a:path w="61594" h="269240">
                <a:moveTo>
                  <a:pt x="61013" y="0"/>
                </a:moveTo>
                <a:lnTo>
                  <a:pt x="0" y="0"/>
                </a:lnTo>
                <a:lnTo>
                  <a:pt x="0" y="268620"/>
                </a:lnTo>
                <a:lnTo>
                  <a:pt x="61013" y="268620"/>
                </a:lnTo>
                <a:lnTo>
                  <a:pt x="61013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8017387" y="9874163"/>
            <a:ext cx="194310" cy="278130"/>
          </a:xfrm>
          <a:custGeom>
            <a:avLst/>
            <a:gdLst/>
            <a:ahLst/>
            <a:cxnLst/>
            <a:rect l="l" t="t" r="r" b="b"/>
            <a:pathLst>
              <a:path w="194309" h="278129">
                <a:moveTo>
                  <a:pt x="101305" y="0"/>
                </a:moveTo>
                <a:lnTo>
                  <a:pt x="59736" y="6415"/>
                </a:lnTo>
                <a:lnTo>
                  <a:pt x="27772" y="24271"/>
                </a:lnTo>
                <a:lnTo>
                  <a:pt x="7248" y="51480"/>
                </a:lnTo>
                <a:lnTo>
                  <a:pt x="0" y="85955"/>
                </a:lnTo>
                <a:lnTo>
                  <a:pt x="13608" y="128205"/>
                </a:lnTo>
                <a:lnTo>
                  <a:pt x="46060" y="152440"/>
                </a:lnTo>
                <a:lnTo>
                  <a:pt x="117245" y="178319"/>
                </a:lnTo>
                <a:lnTo>
                  <a:pt x="130854" y="195690"/>
                </a:lnTo>
                <a:lnTo>
                  <a:pt x="126099" y="206865"/>
                </a:lnTo>
                <a:lnTo>
                  <a:pt x="114113" y="214218"/>
                </a:lnTo>
                <a:lnTo>
                  <a:pt x="98311" y="218257"/>
                </a:lnTo>
                <a:lnTo>
                  <a:pt x="82112" y="219490"/>
                </a:lnTo>
                <a:lnTo>
                  <a:pt x="58693" y="217537"/>
                </a:lnTo>
                <a:lnTo>
                  <a:pt x="37936" y="212204"/>
                </a:lnTo>
                <a:lnTo>
                  <a:pt x="19409" y="204281"/>
                </a:lnTo>
                <a:lnTo>
                  <a:pt x="2680" y="194559"/>
                </a:lnTo>
                <a:lnTo>
                  <a:pt x="2680" y="258442"/>
                </a:lnTo>
                <a:lnTo>
                  <a:pt x="18799" y="265439"/>
                </a:lnTo>
                <a:lnTo>
                  <a:pt x="38413" y="271664"/>
                </a:lnTo>
                <a:lnTo>
                  <a:pt x="62420" y="276126"/>
                </a:lnTo>
                <a:lnTo>
                  <a:pt x="91714" y="277834"/>
                </a:lnTo>
                <a:lnTo>
                  <a:pt x="133560" y="271291"/>
                </a:lnTo>
                <a:lnTo>
                  <a:pt x="165765" y="253128"/>
                </a:lnTo>
                <a:lnTo>
                  <a:pt x="186460" y="225541"/>
                </a:lnTo>
                <a:lnTo>
                  <a:pt x="193774" y="190727"/>
                </a:lnTo>
                <a:lnTo>
                  <a:pt x="179887" y="148041"/>
                </a:lnTo>
                <a:lnTo>
                  <a:pt x="146773" y="123772"/>
                </a:lnTo>
                <a:lnTo>
                  <a:pt x="74136" y="98441"/>
                </a:lnTo>
                <a:lnTo>
                  <a:pt x="60249" y="81358"/>
                </a:lnTo>
                <a:lnTo>
                  <a:pt x="63691" y="71521"/>
                </a:lnTo>
                <a:lnTo>
                  <a:pt x="73393" y="63744"/>
                </a:lnTo>
                <a:lnTo>
                  <a:pt x="88414" y="58632"/>
                </a:lnTo>
                <a:lnTo>
                  <a:pt x="107818" y="56794"/>
                </a:lnTo>
                <a:lnTo>
                  <a:pt x="125315" y="58354"/>
                </a:lnTo>
                <a:lnTo>
                  <a:pt x="143151" y="62668"/>
                </a:lnTo>
                <a:lnTo>
                  <a:pt x="160301" y="69180"/>
                </a:lnTo>
                <a:lnTo>
                  <a:pt x="175743" y="77337"/>
                </a:lnTo>
                <a:lnTo>
                  <a:pt x="175743" y="15727"/>
                </a:lnTo>
                <a:lnTo>
                  <a:pt x="158985" y="9148"/>
                </a:lnTo>
                <a:lnTo>
                  <a:pt x="140103" y="4200"/>
                </a:lnTo>
                <a:lnTo>
                  <a:pt x="120431" y="1083"/>
                </a:lnTo>
                <a:lnTo>
                  <a:pt x="101305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8271236" y="9878777"/>
            <a:ext cx="182880" cy="269240"/>
          </a:xfrm>
          <a:custGeom>
            <a:avLst/>
            <a:gdLst/>
            <a:ahLst/>
            <a:cxnLst/>
            <a:rect l="l" t="t" r="r" b="b"/>
            <a:pathLst>
              <a:path w="182880" h="269240">
                <a:moveTo>
                  <a:pt x="182664" y="213360"/>
                </a:moveTo>
                <a:lnTo>
                  <a:pt x="59867" y="213360"/>
                </a:lnTo>
                <a:lnTo>
                  <a:pt x="59867" y="160020"/>
                </a:lnTo>
                <a:lnTo>
                  <a:pt x="159232" y="160020"/>
                </a:lnTo>
                <a:lnTo>
                  <a:pt x="159232" y="104140"/>
                </a:lnTo>
                <a:lnTo>
                  <a:pt x="59867" y="104140"/>
                </a:lnTo>
                <a:lnTo>
                  <a:pt x="59867" y="54610"/>
                </a:lnTo>
                <a:lnTo>
                  <a:pt x="177292" y="54610"/>
                </a:lnTo>
                <a:lnTo>
                  <a:pt x="177292" y="0"/>
                </a:lnTo>
                <a:lnTo>
                  <a:pt x="0" y="0"/>
                </a:lnTo>
                <a:lnTo>
                  <a:pt x="0" y="54610"/>
                </a:lnTo>
                <a:lnTo>
                  <a:pt x="0" y="104140"/>
                </a:lnTo>
                <a:lnTo>
                  <a:pt x="0" y="160020"/>
                </a:lnTo>
                <a:lnTo>
                  <a:pt x="0" y="213360"/>
                </a:lnTo>
                <a:lnTo>
                  <a:pt x="0" y="269240"/>
                </a:lnTo>
                <a:lnTo>
                  <a:pt x="182664" y="269240"/>
                </a:lnTo>
                <a:lnTo>
                  <a:pt x="182664" y="21336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8508774" y="9874163"/>
            <a:ext cx="194310" cy="278130"/>
          </a:xfrm>
          <a:custGeom>
            <a:avLst/>
            <a:gdLst/>
            <a:ahLst/>
            <a:cxnLst/>
            <a:rect l="l" t="t" r="r" b="b"/>
            <a:pathLst>
              <a:path w="194309" h="278129">
                <a:moveTo>
                  <a:pt x="101305" y="0"/>
                </a:moveTo>
                <a:lnTo>
                  <a:pt x="59732" y="6415"/>
                </a:lnTo>
                <a:lnTo>
                  <a:pt x="27768" y="24271"/>
                </a:lnTo>
                <a:lnTo>
                  <a:pt x="7247" y="51480"/>
                </a:lnTo>
                <a:lnTo>
                  <a:pt x="0" y="85955"/>
                </a:lnTo>
                <a:lnTo>
                  <a:pt x="13608" y="128205"/>
                </a:lnTo>
                <a:lnTo>
                  <a:pt x="46060" y="152440"/>
                </a:lnTo>
                <a:lnTo>
                  <a:pt x="117245" y="178319"/>
                </a:lnTo>
                <a:lnTo>
                  <a:pt x="130854" y="195690"/>
                </a:lnTo>
                <a:lnTo>
                  <a:pt x="126099" y="206865"/>
                </a:lnTo>
                <a:lnTo>
                  <a:pt x="114113" y="214218"/>
                </a:lnTo>
                <a:lnTo>
                  <a:pt x="98311" y="218257"/>
                </a:lnTo>
                <a:lnTo>
                  <a:pt x="82112" y="219490"/>
                </a:lnTo>
                <a:lnTo>
                  <a:pt x="58693" y="217537"/>
                </a:lnTo>
                <a:lnTo>
                  <a:pt x="37936" y="212204"/>
                </a:lnTo>
                <a:lnTo>
                  <a:pt x="19409" y="204281"/>
                </a:lnTo>
                <a:lnTo>
                  <a:pt x="2680" y="194559"/>
                </a:lnTo>
                <a:lnTo>
                  <a:pt x="2680" y="258442"/>
                </a:lnTo>
                <a:lnTo>
                  <a:pt x="18799" y="265439"/>
                </a:lnTo>
                <a:lnTo>
                  <a:pt x="38413" y="271664"/>
                </a:lnTo>
                <a:lnTo>
                  <a:pt x="62420" y="276126"/>
                </a:lnTo>
                <a:lnTo>
                  <a:pt x="91714" y="277834"/>
                </a:lnTo>
                <a:lnTo>
                  <a:pt x="133560" y="271291"/>
                </a:lnTo>
                <a:lnTo>
                  <a:pt x="165765" y="253128"/>
                </a:lnTo>
                <a:lnTo>
                  <a:pt x="186460" y="225541"/>
                </a:lnTo>
                <a:lnTo>
                  <a:pt x="193774" y="190727"/>
                </a:lnTo>
                <a:lnTo>
                  <a:pt x="179887" y="148041"/>
                </a:lnTo>
                <a:lnTo>
                  <a:pt x="146773" y="123772"/>
                </a:lnTo>
                <a:lnTo>
                  <a:pt x="74136" y="98441"/>
                </a:lnTo>
                <a:lnTo>
                  <a:pt x="60249" y="81358"/>
                </a:lnTo>
                <a:lnTo>
                  <a:pt x="63691" y="71521"/>
                </a:lnTo>
                <a:lnTo>
                  <a:pt x="73393" y="63744"/>
                </a:lnTo>
                <a:lnTo>
                  <a:pt x="88414" y="58632"/>
                </a:lnTo>
                <a:lnTo>
                  <a:pt x="107818" y="56794"/>
                </a:lnTo>
                <a:lnTo>
                  <a:pt x="125315" y="58354"/>
                </a:lnTo>
                <a:lnTo>
                  <a:pt x="143151" y="62668"/>
                </a:lnTo>
                <a:lnTo>
                  <a:pt x="160301" y="69180"/>
                </a:lnTo>
                <a:lnTo>
                  <a:pt x="175743" y="77337"/>
                </a:lnTo>
                <a:lnTo>
                  <a:pt x="175743" y="15727"/>
                </a:lnTo>
                <a:lnTo>
                  <a:pt x="158985" y="9148"/>
                </a:lnTo>
                <a:lnTo>
                  <a:pt x="140103" y="4200"/>
                </a:lnTo>
                <a:lnTo>
                  <a:pt x="120431" y="1083"/>
                </a:lnTo>
                <a:lnTo>
                  <a:pt x="101305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7293396" y="10319674"/>
            <a:ext cx="286385" cy="285750"/>
          </a:xfrm>
          <a:custGeom>
            <a:avLst/>
            <a:gdLst/>
            <a:ahLst/>
            <a:cxnLst/>
            <a:rect l="l" t="t" r="r" b="b"/>
            <a:pathLst>
              <a:path w="286384" h="285750">
                <a:moveTo>
                  <a:pt x="143000" y="0"/>
                </a:moveTo>
                <a:lnTo>
                  <a:pt x="97823" y="7256"/>
                </a:lnTo>
                <a:lnTo>
                  <a:pt x="58571" y="27475"/>
                </a:lnTo>
                <a:lnTo>
                  <a:pt x="27607" y="58329"/>
                </a:lnTo>
                <a:lnTo>
                  <a:pt x="7295" y="97491"/>
                </a:lnTo>
                <a:lnTo>
                  <a:pt x="0" y="142634"/>
                </a:lnTo>
                <a:lnTo>
                  <a:pt x="7295" y="187960"/>
                </a:lnTo>
                <a:lnTo>
                  <a:pt x="27607" y="227231"/>
                </a:lnTo>
                <a:lnTo>
                  <a:pt x="58571" y="258139"/>
                </a:lnTo>
                <a:lnTo>
                  <a:pt x="97823" y="278376"/>
                </a:lnTo>
                <a:lnTo>
                  <a:pt x="143000" y="285635"/>
                </a:lnTo>
                <a:lnTo>
                  <a:pt x="188188" y="278376"/>
                </a:lnTo>
                <a:lnTo>
                  <a:pt x="227446" y="258139"/>
                </a:lnTo>
                <a:lnTo>
                  <a:pt x="258413" y="227231"/>
                </a:lnTo>
                <a:lnTo>
                  <a:pt x="278726" y="187960"/>
                </a:lnTo>
                <a:lnTo>
                  <a:pt x="286022" y="142634"/>
                </a:lnTo>
                <a:lnTo>
                  <a:pt x="278726" y="97491"/>
                </a:lnTo>
                <a:lnTo>
                  <a:pt x="258413" y="58329"/>
                </a:lnTo>
                <a:lnTo>
                  <a:pt x="227446" y="27475"/>
                </a:lnTo>
                <a:lnTo>
                  <a:pt x="188188" y="7256"/>
                </a:lnTo>
                <a:lnTo>
                  <a:pt x="1430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339931" y="10247757"/>
            <a:ext cx="286385" cy="285750"/>
          </a:xfrm>
          <a:custGeom>
            <a:avLst/>
            <a:gdLst/>
            <a:ahLst/>
            <a:cxnLst/>
            <a:rect l="l" t="t" r="r" b="b"/>
            <a:pathLst>
              <a:path w="286384" h="285750">
                <a:moveTo>
                  <a:pt x="143000" y="0"/>
                </a:moveTo>
                <a:lnTo>
                  <a:pt x="97823" y="7256"/>
                </a:lnTo>
                <a:lnTo>
                  <a:pt x="58571" y="27475"/>
                </a:lnTo>
                <a:lnTo>
                  <a:pt x="27607" y="58329"/>
                </a:lnTo>
                <a:lnTo>
                  <a:pt x="7295" y="97491"/>
                </a:lnTo>
                <a:lnTo>
                  <a:pt x="0" y="142634"/>
                </a:lnTo>
                <a:lnTo>
                  <a:pt x="7295" y="187960"/>
                </a:lnTo>
                <a:lnTo>
                  <a:pt x="27607" y="227231"/>
                </a:lnTo>
                <a:lnTo>
                  <a:pt x="58571" y="258139"/>
                </a:lnTo>
                <a:lnTo>
                  <a:pt x="97823" y="278376"/>
                </a:lnTo>
                <a:lnTo>
                  <a:pt x="143000" y="285635"/>
                </a:lnTo>
                <a:lnTo>
                  <a:pt x="188188" y="278376"/>
                </a:lnTo>
                <a:lnTo>
                  <a:pt x="227446" y="258139"/>
                </a:lnTo>
                <a:lnTo>
                  <a:pt x="258413" y="227231"/>
                </a:lnTo>
                <a:lnTo>
                  <a:pt x="278726" y="187960"/>
                </a:lnTo>
                <a:lnTo>
                  <a:pt x="286022" y="142634"/>
                </a:lnTo>
                <a:lnTo>
                  <a:pt x="278726" y="97491"/>
                </a:lnTo>
                <a:lnTo>
                  <a:pt x="258413" y="58329"/>
                </a:lnTo>
                <a:lnTo>
                  <a:pt x="227446" y="27475"/>
                </a:lnTo>
                <a:lnTo>
                  <a:pt x="188188" y="7256"/>
                </a:lnTo>
                <a:lnTo>
                  <a:pt x="143000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7079469" y="10283844"/>
            <a:ext cx="757555" cy="278765"/>
          </a:xfrm>
          <a:custGeom>
            <a:avLst/>
            <a:gdLst/>
            <a:ahLst/>
            <a:cxnLst/>
            <a:rect l="l" t="t" r="r" b="b"/>
            <a:pathLst>
              <a:path w="757555" h="278765">
                <a:moveTo>
                  <a:pt x="194310" y="191236"/>
                </a:moveTo>
                <a:lnTo>
                  <a:pt x="180378" y="148437"/>
                </a:lnTo>
                <a:lnTo>
                  <a:pt x="147167" y="124091"/>
                </a:lnTo>
                <a:lnTo>
                  <a:pt x="74320" y="98704"/>
                </a:lnTo>
                <a:lnTo>
                  <a:pt x="60388" y="81572"/>
                </a:lnTo>
                <a:lnTo>
                  <a:pt x="63842" y="71716"/>
                </a:lnTo>
                <a:lnTo>
                  <a:pt x="73583" y="63919"/>
                </a:lnTo>
                <a:lnTo>
                  <a:pt x="88646" y="58788"/>
                </a:lnTo>
                <a:lnTo>
                  <a:pt x="108115" y="56946"/>
                </a:lnTo>
                <a:lnTo>
                  <a:pt x="125653" y="58508"/>
                </a:lnTo>
                <a:lnTo>
                  <a:pt x="143535" y="62839"/>
                </a:lnTo>
                <a:lnTo>
                  <a:pt x="160731" y="69367"/>
                </a:lnTo>
                <a:lnTo>
                  <a:pt x="176212" y="77546"/>
                </a:lnTo>
                <a:lnTo>
                  <a:pt x="176212" y="15786"/>
                </a:lnTo>
                <a:lnTo>
                  <a:pt x="159410" y="9182"/>
                </a:lnTo>
                <a:lnTo>
                  <a:pt x="140487" y="4216"/>
                </a:lnTo>
                <a:lnTo>
                  <a:pt x="120764" y="1092"/>
                </a:lnTo>
                <a:lnTo>
                  <a:pt x="101574" y="0"/>
                </a:lnTo>
                <a:lnTo>
                  <a:pt x="59893" y="6438"/>
                </a:lnTo>
                <a:lnTo>
                  <a:pt x="27838" y="24345"/>
                </a:lnTo>
                <a:lnTo>
                  <a:pt x="7264" y="51625"/>
                </a:lnTo>
                <a:lnTo>
                  <a:pt x="0" y="86194"/>
                </a:lnTo>
                <a:lnTo>
                  <a:pt x="13639" y="128549"/>
                </a:lnTo>
                <a:lnTo>
                  <a:pt x="46177" y="152844"/>
                </a:lnTo>
                <a:lnTo>
                  <a:pt x="117551" y="178803"/>
                </a:lnTo>
                <a:lnTo>
                  <a:pt x="131203" y="196240"/>
                </a:lnTo>
                <a:lnTo>
                  <a:pt x="126428" y="207441"/>
                </a:lnTo>
                <a:lnTo>
                  <a:pt x="114414" y="214807"/>
                </a:lnTo>
                <a:lnTo>
                  <a:pt x="98577" y="218859"/>
                </a:lnTo>
                <a:lnTo>
                  <a:pt x="82334" y="220091"/>
                </a:lnTo>
                <a:lnTo>
                  <a:pt x="58851" y="218135"/>
                </a:lnTo>
                <a:lnTo>
                  <a:pt x="38036" y="212775"/>
                </a:lnTo>
                <a:lnTo>
                  <a:pt x="19456" y="204825"/>
                </a:lnTo>
                <a:lnTo>
                  <a:pt x="2692" y="195072"/>
                </a:lnTo>
                <a:lnTo>
                  <a:pt x="2692" y="259143"/>
                </a:lnTo>
                <a:lnTo>
                  <a:pt x="18846" y="266153"/>
                </a:lnTo>
                <a:lnTo>
                  <a:pt x="38519" y="272389"/>
                </a:lnTo>
                <a:lnTo>
                  <a:pt x="62585" y="276860"/>
                </a:lnTo>
                <a:lnTo>
                  <a:pt x="91960" y="278574"/>
                </a:lnTo>
                <a:lnTo>
                  <a:pt x="133921" y="272008"/>
                </a:lnTo>
                <a:lnTo>
                  <a:pt x="166217" y="253796"/>
                </a:lnTo>
                <a:lnTo>
                  <a:pt x="186969" y="226136"/>
                </a:lnTo>
                <a:lnTo>
                  <a:pt x="194310" y="191236"/>
                </a:lnTo>
                <a:close/>
              </a:path>
              <a:path w="757555" h="278765">
                <a:moveTo>
                  <a:pt x="756945" y="216700"/>
                </a:moveTo>
                <a:lnTo>
                  <a:pt x="640346" y="216700"/>
                </a:lnTo>
                <a:lnTo>
                  <a:pt x="640346" y="4610"/>
                </a:lnTo>
                <a:lnTo>
                  <a:pt x="579564" y="4610"/>
                </a:lnTo>
                <a:lnTo>
                  <a:pt x="579564" y="216700"/>
                </a:lnTo>
                <a:lnTo>
                  <a:pt x="579564" y="273850"/>
                </a:lnTo>
                <a:lnTo>
                  <a:pt x="756945" y="273850"/>
                </a:lnTo>
                <a:lnTo>
                  <a:pt x="756945" y="21670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7891675" y="10288461"/>
            <a:ext cx="61594" cy="269875"/>
          </a:xfrm>
          <a:custGeom>
            <a:avLst/>
            <a:gdLst/>
            <a:ahLst/>
            <a:cxnLst/>
            <a:rect l="l" t="t" r="r" b="b"/>
            <a:pathLst>
              <a:path w="61594" h="269875">
                <a:moveTo>
                  <a:pt x="61181" y="0"/>
                </a:moveTo>
                <a:lnTo>
                  <a:pt x="0" y="0"/>
                </a:lnTo>
                <a:lnTo>
                  <a:pt x="0" y="269342"/>
                </a:lnTo>
                <a:lnTo>
                  <a:pt x="61181" y="269342"/>
                </a:lnTo>
                <a:lnTo>
                  <a:pt x="6118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8031753" y="10288454"/>
            <a:ext cx="540385" cy="269875"/>
          </a:xfrm>
          <a:custGeom>
            <a:avLst/>
            <a:gdLst/>
            <a:ahLst/>
            <a:cxnLst/>
            <a:rect l="l" t="t" r="r" b="b"/>
            <a:pathLst>
              <a:path w="540384" h="269875">
                <a:moveTo>
                  <a:pt x="231622" y="135051"/>
                </a:moveTo>
                <a:lnTo>
                  <a:pt x="224434" y="89242"/>
                </a:lnTo>
                <a:lnTo>
                  <a:pt x="204431" y="51777"/>
                </a:lnTo>
                <a:lnTo>
                  <a:pt x="173951" y="23723"/>
                </a:lnTo>
                <a:lnTo>
                  <a:pt x="170053" y="21958"/>
                </a:lnTo>
                <a:lnTo>
                  <a:pt x="170053" y="135051"/>
                </a:lnTo>
                <a:lnTo>
                  <a:pt x="163893" y="169075"/>
                </a:lnTo>
                <a:lnTo>
                  <a:pt x="147015" y="193433"/>
                </a:lnTo>
                <a:lnTo>
                  <a:pt x="121856" y="208089"/>
                </a:lnTo>
                <a:lnTo>
                  <a:pt x="90805" y="212979"/>
                </a:lnTo>
                <a:lnTo>
                  <a:pt x="60794" y="212979"/>
                </a:lnTo>
                <a:lnTo>
                  <a:pt x="60794" y="58293"/>
                </a:lnTo>
                <a:lnTo>
                  <a:pt x="90805" y="58293"/>
                </a:lnTo>
                <a:lnTo>
                  <a:pt x="121856" y="63119"/>
                </a:lnTo>
                <a:lnTo>
                  <a:pt x="147015" y="77558"/>
                </a:lnTo>
                <a:lnTo>
                  <a:pt x="163893" y="101549"/>
                </a:lnTo>
                <a:lnTo>
                  <a:pt x="170053" y="135051"/>
                </a:lnTo>
                <a:lnTo>
                  <a:pt x="170053" y="21958"/>
                </a:lnTo>
                <a:lnTo>
                  <a:pt x="135293" y="6108"/>
                </a:lnTo>
                <a:lnTo>
                  <a:pt x="90805" y="0"/>
                </a:lnTo>
                <a:lnTo>
                  <a:pt x="0" y="0"/>
                </a:lnTo>
                <a:lnTo>
                  <a:pt x="0" y="269341"/>
                </a:lnTo>
                <a:lnTo>
                  <a:pt x="90805" y="269341"/>
                </a:lnTo>
                <a:lnTo>
                  <a:pt x="135293" y="263436"/>
                </a:lnTo>
                <a:lnTo>
                  <a:pt x="173951" y="246240"/>
                </a:lnTo>
                <a:lnTo>
                  <a:pt x="204431" y="218567"/>
                </a:lnTo>
                <a:lnTo>
                  <a:pt x="224434" y="181241"/>
                </a:lnTo>
                <a:lnTo>
                  <a:pt x="231622" y="135051"/>
                </a:lnTo>
                <a:close/>
              </a:path>
              <a:path w="540384" h="269875">
                <a:moveTo>
                  <a:pt x="540092" y="269354"/>
                </a:moveTo>
                <a:lnTo>
                  <a:pt x="520077" y="215480"/>
                </a:lnTo>
                <a:lnTo>
                  <a:pt x="500494" y="162763"/>
                </a:lnTo>
                <a:lnTo>
                  <a:pt x="462978" y="61772"/>
                </a:lnTo>
                <a:lnTo>
                  <a:pt x="440232" y="520"/>
                </a:lnTo>
                <a:lnTo>
                  <a:pt x="440232" y="162763"/>
                </a:lnTo>
                <a:lnTo>
                  <a:pt x="365404" y="162763"/>
                </a:lnTo>
                <a:lnTo>
                  <a:pt x="402907" y="61772"/>
                </a:lnTo>
                <a:lnTo>
                  <a:pt x="440232" y="162763"/>
                </a:lnTo>
                <a:lnTo>
                  <a:pt x="440232" y="520"/>
                </a:lnTo>
                <a:lnTo>
                  <a:pt x="440042" y="0"/>
                </a:lnTo>
                <a:lnTo>
                  <a:pt x="366153" y="0"/>
                </a:lnTo>
                <a:lnTo>
                  <a:pt x="266128" y="269354"/>
                </a:lnTo>
                <a:lnTo>
                  <a:pt x="331152" y="269354"/>
                </a:lnTo>
                <a:lnTo>
                  <a:pt x="349808" y="215480"/>
                </a:lnTo>
                <a:lnTo>
                  <a:pt x="455625" y="215480"/>
                </a:lnTo>
                <a:lnTo>
                  <a:pt x="474281" y="269354"/>
                </a:lnTo>
                <a:lnTo>
                  <a:pt x="540092" y="2693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8625749" y="10288444"/>
            <a:ext cx="220345" cy="269875"/>
          </a:xfrm>
          <a:custGeom>
            <a:avLst/>
            <a:gdLst/>
            <a:ahLst/>
            <a:cxnLst/>
            <a:rect l="l" t="t" r="r" b="b"/>
            <a:pathLst>
              <a:path w="220344" h="269875">
                <a:moveTo>
                  <a:pt x="105420" y="0"/>
                </a:moveTo>
                <a:lnTo>
                  <a:pt x="0" y="0"/>
                </a:lnTo>
                <a:lnTo>
                  <a:pt x="0" y="269353"/>
                </a:lnTo>
                <a:lnTo>
                  <a:pt x="60029" y="269353"/>
                </a:lnTo>
                <a:lnTo>
                  <a:pt x="60029" y="182392"/>
                </a:lnTo>
                <a:lnTo>
                  <a:pt x="165949" y="182392"/>
                </a:lnTo>
                <a:lnTo>
                  <a:pt x="157565" y="168926"/>
                </a:lnTo>
                <a:lnTo>
                  <a:pt x="177128" y="153780"/>
                </a:lnTo>
                <a:lnTo>
                  <a:pt x="192397" y="134921"/>
                </a:lnTo>
                <a:lnTo>
                  <a:pt x="193742" y="131985"/>
                </a:lnTo>
                <a:lnTo>
                  <a:pt x="60029" y="131985"/>
                </a:lnTo>
                <a:lnTo>
                  <a:pt x="60029" y="55024"/>
                </a:lnTo>
                <a:lnTo>
                  <a:pt x="198599" y="55024"/>
                </a:lnTo>
                <a:lnTo>
                  <a:pt x="198398" y="54064"/>
                </a:lnTo>
                <a:lnTo>
                  <a:pt x="177578" y="25641"/>
                </a:lnTo>
                <a:lnTo>
                  <a:pt x="145791" y="6813"/>
                </a:lnTo>
                <a:lnTo>
                  <a:pt x="105420" y="0"/>
                </a:lnTo>
                <a:close/>
              </a:path>
              <a:path w="220344" h="269875">
                <a:moveTo>
                  <a:pt x="165949" y="182392"/>
                </a:moveTo>
                <a:lnTo>
                  <a:pt x="96007" y="182392"/>
                </a:lnTo>
                <a:lnTo>
                  <a:pt x="148152" y="269353"/>
                </a:lnTo>
                <a:lnTo>
                  <a:pt x="220087" y="269353"/>
                </a:lnTo>
                <a:lnTo>
                  <a:pt x="165949" y="182392"/>
                </a:lnTo>
                <a:close/>
              </a:path>
              <a:path w="220344" h="269875">
                <a:moveTo>
                  <a:pt x="198599" y="55024"/>
                </a:moveTo>
                <a:lnTo>
                  <a:pt x="104666" y="55024"/>
                </a:lnTo>
                <a:lnTo>
                  <a:pt x="121206" y="58115"/>
                </a:lnTo>
                <a:lnTo>
                  <a:pt x="133960" y="66475"/>
                </a:lnTo>
                <a:lnTo>
                  <a:pt x="142169" y="78732"/>
                </a:lnTo>
                <a:lnTo>
                  <a:pt x="145074" y="93515"/>
                </a:lnTo>
                <a:lnTo>
                  <a:pt x="142169" y="108290"/>
                </a:lnTo>
                <a:lnTo>
                  <a:pt x="133960" y="120540"/>
                </a:lnTo>
                <a:lnTo>
                  <a:pt x="121206" y="128895"/>
                </a:lnTo>
                <a:lnTo>
                  <a:pt x="104666" y="131985"/>
                </a:lnTo>
                <a:lnTo>
                  <a:pt x="193742" y="131985"/>
                </a:lnTo>
                <a:lnTo>
                  <a:pt x="202325" y="113248"/>
                </a:lnTo>
                <a:lnTo>
                  <a:pt x="205868" y="89662"/>
                </a:lnTo>
                <a:lnTo>
                  <a:pt x="198599" y="5502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8904576" y="10288461"/>
            <a:ext cx="61594" cy="269875"/>
          </a:xfrm>
          <a:custGeom>
            <a:avLst/>
            <a:gdLst/>
            <a:ahLst/>
            <a:cxnLst/>
            <a:rect l="l" t="t" r="r" b="b"/>
            <a:pathLst>
              <a:path w="61594" h="269875">
                <a:moveTo>
                  <a:pt x="61181" y="0"/>
                </a:moveTo>
                <a:lnTo>
                  <a:pt x="0" y="0"/>
                </a:lnTo>
                <a:lnTo>
                  <a:pt x="0" y="269342"/>
                </a:lnTo>
                <a:lnTo>
                  <a:pt x="61181" y="269342"/>
                </a:lnTo>
                <a:lnTo>
                  <a:pt x="6118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9027331" y="10288263"/>
            <a:ext cx="205740" cy="269240"/>
          </a:xfrm>
          <a:custGeom>
            <a:avLst/>
            <a:gdLst/>
            <a:ahLst/>
            <a:cxnLst/>
            <a:rect l="l" t="t" r="r" b="b"/>
            <a:pathLst>
              <a:path w="205740" h="269240">
                <a:moveTo>
                  <a:pt x="205486" y="0"/>
                </a:moveTo>
                <a:lnTo>
                  <a:pt x="0" y="0"/>
                </a:lnTo>
                <a:lnTo>
                  <a:pt x="0" y="57150"/>
                </a:lnTo>
                <a:lnTo>
                  <a:pt x="72351" y="57150"/>
                </a:lnTo>
                <a:lnTo>
                  <a:pt x="72351" y="269240"/>
                </a:lnTo>
                <a:lnTo>
                  <a:pt x="133134" y="269240"/>
                </a:lnTo>
                <a:lnTo>
                  <a:pt x="133134" y="57150"/>
                </a:lnTo>
                <a:lnTo>
                  <a:pt x="205486" y="57150"/>
                </a:lnTo>
                <a:lnTo>
                  <a:pt x="20548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9294406" y="10199958"/>
            <a:ext cx="183515" cy="358140"/>
          </a:xfrm>
          <a:custGeom>
            <a:avLst/>
            <a:gdLst/>
            <a:ahLst/>
            <a:cxnLst/>
            <a:rect l="l" t="t" r="r" b="b"/>
            <a:pathLst>
              <a:path w="183515" h="358140">
                <a:moveTo>
                  <a:pt x="149670" y="0"/>
                </a:moveTo>
                <a:lnTo>
                  <a:pt x="87725" y="0"/>
                </a:lnTo>
                <a:lnTo>
                  <a:pt x="55799" y="58867"/>
                </a:lnTo>
                <a:lnTo>
                  <a:pt x="91190" y="58867"/>
                </a:lnTo>
                <a:lnTo>
                  <a:pt x="149670" y="0"/>
                </a:lnTo>
                <a:close/>
              </a:path>
              <a:path w="183515" h="358140">
                <a:moveTo>
                  <a:pt x="177764" y="88489"/>
                </a:moveTo>
                <a:lnTo>
                  <a:pt x="0" y="88489"/>
                </a:lnTo>
                <a:lnTo>
                  <a:pt x="0" y="357832"/>
                </a:lnTo>
                <a:lnTo>
                  <a:pt x="183156" y="357832"/>
                </a:lnTo>
                <a:lnTo>
                  <a:pt x="183156" y="302430"/>
                </a:lnTo>
                <a:lnTo>
                  <a:pt x="60019" y="302430"/>
                </a:lnTo>
                <a:lnTo>
                  <a:pt x="60019" y="248945"/>
                </a:lnTo>
                <a:lnTo>
                  <a:pt x="159681" y="248945"/>
                </a:lnTo>
                <a:lnTo>
                  <a:pt x="159681" y="192768"/>
                </a:lnTo>
                <a:lnTo>
                  <a:pt x="60019" y="192768"/>
                </a:lnTo>
                <a:lnTo>
                  <a:pt x="60019" y="143126"/>
                </a:lnTo>
                <a:lnTo>
                  <a:pt x="177764" y="143126"/>
                </a:lnTo>
                <a:lnTo>
                  <a:pt x="177764" y="8848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9532830" y="10283842"/>
            <a:ext cx="194945" cy="278765"/>
          </a:xfrm>
          <a:custGeom>
            <a:avLst/>
            <a:gdLst/>
            <a:ahLst/>
            <a:cxnLst/>
            <a:rect l="l" t="t" r="r" b="b"/>
            <a:pathLst>
              <a:path w="194944" h="278765">
                <a:moveTo>
                  <a:pt x="101578" y="0"/>
                </a:moveTo>
                <a:lnTo>
                  <a:pt x="59895" y="6432"/>
                </a:lnTo>
                <a:lnTo>
                  <a:pt x="27846" y="24335"/>
                </a:lnTo>
                <a:lnTo>
                  <a:pt x="7267" y="51617"/>
                </a:lnTo>
                <a:lnTo>
                  <a:pt x="0" y="86185"/>
                </a:lnTo>
                <a:lnTo>
                  <a:pt x="13644" y="128544"/>
                </a:lnTo>
                <a:lnTo>
                  <a:pt x="46182" y="152841"/>
                </a:lnTo>
                <a:lnTo>
                  <a:pt x="117555" y="178800"/>
                </a:lnTo>
                <a:lnTo>
                  <a:pt x="131200" y="196234"/>
                </a:lnTo>
                <a:lnTo>
                  <a:pt x="126433" y="207431"/>
                </a:lnTo>
                <a:lnTo>
                  <a:pt x="114416" y="214801"/>
                </a:lnTo>
                <a:lnTo>
                  <a:pt x="98577" y="218850"/>
                </a:lnTo>
                <a:lnTo>
                  <a:pt x="82343" y="220087"/>
                </a:lnTo>
                <a:lnTo>
                  <a:pt x="58856" y="218127"/>
                </a:lnTo>
                <a:lnTo>
                  <a:pt x="38040" y="212774"/>
                </a:lnTo>
                <a:lnTo>
                  <a:pt x="19462" y="204825"/>
                </a:lnTo>
                <a:lnTo>
                  <a:pt x="2691" y="195072"/>
                </a:lnTo>
                <a:lnTo>
                  <a:pt x="2691" y="259143"/>
                </a:lnTo>
                <a:lnTo>
                  <a:pt x="18857" y="266154"/>
                </a:lnTo>
                <a:lnTo>
                  <a:pt x="38525" y="272389"/>
                </a:lnTo>
                <a:lnTo>
                  <a:pt x="62593" y="276857"/>
                </a:lnTo>
                <a:lnTo>
                  <a:pt x="91965" y="278567"/>
                </a:lnTo>
                <a:lnTo>
                  <a:pt x="133923" y="272007"/>
                </a:lnTo>
                <a:lnTo>
                  <a:pt x="166222" y="253797"/>
                </a:lnTo>
                <a:lnTo>
                  <a:pt x="186981" y="226137"/>
                </a:lnTo>
                <a:lnTo>
                  <a:pt x="194318" y="191229"/>
                </a:lnTo>
                <a:lnTo>
                  <a:pt x="180390" y="148427"/>
                </a:lnTo>
                <a:lnTo>
                  <a:pt x="147177" y="124093"/>
                </a:lnTo>
                <a:lnTo>
                  <a:pt x="74324" y="98697"/>
                </a:lnTo>
                <a:lnTo>
                  <a:pt x="60396" y="81568"/>
                </a:lnTo>
                <a:lnTo>
                  <a:pt x="63849" y="71712"/>
                </a:lnTo>
                <a:lnTo>
                  <a:pt x="73582" y="63914"/>
                </a:lnTo>
                <a:lnTo>
                  <a:pt x="88654" y="58786"/>
                </a:lnTo>
                <a:lnTo>
                  <a:pt x="108122" y="56940"/>
                </a:lnTo>
                <a:lnTo>
                  <a:pt x="125657" y="58506"/>
                </a:lnTo>
                <a:lnTo>
                  <a:pt x="143541" y="62833"/>
                </a:lnTo>
                <a:lnTo>
                  <a:pt x="160743" y="69362"/>
                </a:lnTo>
                <a:lnTo>
                  <a:pt x="176235" y="77536"/>
                </a:lnTo>
                <a:lnTo>
                  <a:pt x="176235" y="15779"/>
                </a:lnTo>
                <a:lnTo>
                  <a:pt x="159423" y="9174"/>
                </a:lnTo>
                <a:lnTo>
                  <a:pt x="140489" y="4210"/>
                </a:lnTo>
                <a:lnTo>
                  <a:pt x="120763" y="1085"/>
                </a:lnTo>
                <a:lnTo>
                  <a:pt x="1015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442000" y="10701502"/>
            <a:ext cx="223629" cy="267970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17707535" y="10701509"/>
            <a:ext cx="182880" cy="267970"/>
          </a:xfrm>
          <a:custGeom>
            <a:avLst/>
            <a:gdLst/>
            <a:ahLst/>
            <a:cxnLst/>
            <a:rect l="l" t="t" r="r" b="b"/>
            <a:pathLst>
              <a:path w="182880" h="267970">
                <a:moveTo>
                  <a:pt x="182562" y="213360"/>
                </a:moveTo>
                <a:lnTo>
                  <a:pt x="59829" y="213360"/>
                </a:lnTo>
                <a:lnTo>
                  <a:pt x="59829" y="160020"/>
                </a:lnTo>
                <a:lnTo>
                  <a:pt x="159156" y="160020"/>
                </a:lnTo>
                <a:lnTo>
                  <a:pt x="159156" y="104140"/>
                </a:lnTo>
                <a:lnTo>
                  <a:pt x="59829" y="104140"/>
                </a:lnTo>
                <a:lnTo>
                  <a:pt x="59829" y="54610"/>
                </a:lnTo>
                <a:lnTo>
                  <a:pt x="177190" y="54610"/>
                </a:lnTo>
                <a:lnTo>
                  <a:pt x="177190" y="0"/>
                </a:lnTo>
                <a:lnTo>
                  <a:pt x="0" y="0"/>
                </a:lnTo>
                <a:lnTo>
                  <a:pt x="0" y="54610"/>
                </a:lnTo>
                <a:lnTo>
                  <a:pt x="0" y="104140"/>
                </a:lnTo>
                <a:lnTo>
                  <a:pt x="0" y="160020"/>
                </a:lnTo>
                <a:lnTo>
                  <a:pt x="0" y="213360"/>
                </a:lnTo>
                <a:lnTo>
                  <a:pt x="0" y="267970"/>
                </a:lnTo>
                <a:lnTo>
                  <a:pt x="182562" y="267970"/>
                </a:lnTo>
                <a:lnTo>
                  <a:pt x="182562" y="21336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7942104" y="10701494"/>
            <a:ext cx="234315" cy="275590"/>
          </a:xfrm>
          <a:custGeom>
            <a:avLst/>
            <a:gdLst/>
            <a:ahLst/>
            <a:cxnLst/>
            <a:rect l="l" t="t" r="r" b="b"/>
            <a:pathLst>
              <a:path w="234315" h="275590">
                <a:moveTo>
                  <a:pt x="233961" y="0"/>
                </a:moveTo>
                <a:lnTo>
                  <a:pt x="173355" y="0"/>
                </a:lnTo>
                <a:lnTo>
                  <a:pt x="173355" y="149964"/>
                </a:lnTo>
                <a:lnTo>
                  <a:pt x="168536" y="182699"/>
                </a:lnTo>
                <a:lnTo>
                  <a:pt x="155805" y="203855"/>
                </a:lnTo>
                <a:lnTo>
                  <a:pt x="137756" y="215229"/>
                </a:lnTo>
                <a:lnTo>
                  <a:pt x="116980" y="218621"/>
                </a:lnTo>
                <a:lnTo>
                  <a:pt x="96199" y="215229"/>
                </a:lnTo>
                <a:lnTo>
                  <a:pt x="78146" y="203855"/>
                </a:lnTo>
                <a:lnTo>
                  <a:pt x="65414" y="182699"/>
                </a:lnTo>
                <a:lnTo>
                  <a:pt x="60595" y="149964"/>
                </a:lnTo>
                <a:lnTo>
                  <a:pt x="60595" y="0"/>
                </a:lnTo>
                <a:lnTo>
                  <a:pt x="0" y="0"/>
                </a:lnTo>
                <a:lnTo>
                  <a:pt x="0" y="153419"/>
                </a:lnTo>
                <a:lnTo>
                  <a:pt x="8704" y="209146"/>
                </a:lnTo>
                <a:lnTo>
                  <a:pt x="32959" y="246857"/>
                </a:lnTo>
                <a:lnTo>
                  <a:pt x="69980" y="268243"/>
                </a:lnTo>
                <a:lnTo>
                  <a:pt x="116980" y="274996"/>
                </a:lnTo>
                <a:lnTo>
                  <a:pt x="164139" y="268243"/>
                </a:lnTo>
                <a:lnTo>
                  <a:pt x="201143" y="246857"/>
                </a:lnTo>
                <a:lnTo>
                  <a:pt x="225310" y="209146"/>
                </a:lnTo>
                <a:lnTo>
                  <a:pt x="233961" y="153419"/>
                </a:lnTo>
                <a:lnTo>
                  <a:pt x="233961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8238962" y="10701496"/>
            <a:ext cx="219710" cy="268605"/>
          </a:xfrm>
          <a:custGeom>
            <a:avLst/>
            <a:gdLst/>
            <a:ahLst/>
            <a:cxnLst/>
            <a:rect l="l" t="t" r="r" b="b"/>
            <a:pathLst>
              <a:path w="219709" h="268604">
                <a:moveTo>
                  <a:pt x="105075" y="0"/>
                </a:moveTo>
                <a:lnTo>
                  <a:pt x="0" y="0"/>
                </a:lnTo>
                <a:lnTo>
                  <a:pt x="0" y="268473"/>
                </a:lnTo>
                <a:lnTo>
                  <a:pt x="59830" y="268473"/>
                </a:lnTo>
                <a:lnTo>
                  <a:pt x="59830" y="181805"/>
                </a:lnTo>
                <a:lnTo>
                  <a:pt x="165416" y="181805"/>
                </a:lnTo>
                <a:lnTo>
                  <a:pt x="157052" y="168371"/>
                </a:lnTo>
                <a:lnTo>
                  <a:pt x="176547" y="153278"/>
                </a:lnTo>
                <a:lnTo>
                  <a:pt x="191759" y="134481"/>
                </a:lnTo>
                <a:lnTo>
                  <a:pt x="193099" y="131556"/>
                </a:lnTo>
                <a:lnTo>
                  <a:pt x="59830" y="131556"/>
                </a:lnTo>
                <a:lnTo>
                  <a:pt x="59830" y="54846"/>
                </a:lnTo>
                <a:lnTo>
                  <a:pt x="197935" y="54846"/>
                </a:lnTo>
                <a:lnTo>
                  <a:pt x="197734" y="53887"/>
                </a:lnTo>
                <a:lnTo>
                  <a:pt x="176989" y="25558"/>
                </a:lnTo>
                <a:lnTo>
                  <a:pt x="145312" y="6791"/>
                </a:lnTo>
                <a:lnTo>
                  <a:pt x="105075" y="0"/>
                </a:lnTo>
                <a:close/>
              </a:path>
              <a:path w="219709" h="268604">
                <a:moveTo>
                  <a:pt x="165416" y="181805"/>
                </a:moveTo>
                <a:lnTo>
                  <a:pt x="95693" y="181805"/>
                </a:lnTo>
                <a:lnTo>
                  <a:pt x="147660" y="268473"/>
                </a:lnTo>
                <a:lnTo>
                  <a:pt x="219375" y="268473"/>
                </a:lnTo>
                <a:lnTo>
                  <a:pt x="165416" y="181805"/>
                </a:lnTo>
                <a:close/>
              </a:path>
              <a:path w="219709" h="268604">
                <a:moveTo>
                  <a:pt x="197935" y="54846"/>
                </a:moveTo>
                <a:lnTo>
                  <a:pt x="104321" y="54846"/>
                </a:lnTo>
                <a:lnTo>
                  <a:pt x="120804" y="57928"/>
                </a:lnTo>
                <a:lnTo>
                  <a:pt x="133515" y="66262"/>
                </a:lnTo>
                <a:lnTo>
                  <a:pt x="141697" y="78479"/>
                </a:lnTo>
                <a:lnTo>
                  <a:pt x="144592" y="93211"/>
                </a:lnTo>
                <a:lnTo>
                  <a:pt x="141697" y="107936"/>
                </a:lnTo>
                <a:lnTo>
                  <a:pt x="133515" y="120146"/>
                </a:lnTo>
                <a:lnTo>
                  <a:pt x="120804" y="128475"/>
                </a:lnTo>
                <a:lnTo>
                  <a:pt x="104321" y="131556"/>
                </a:lnTo>
                <a:lnTo>
                  <a:pt x="193099" y="131556"/>
                </a:lnTo>
                <a:lnTo>
                  <a:pt x="201649" y="112878"/>
                </a:lnTo>
                <a:lnTo>
                  <a:pt x="205176" y="89369"/>
                </a:lnTo>
                <a:lnTo>
                  <a:pt x="197935" y="54846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8503024" y="10701508"/>
            <a:ext cx="182880" cy="267970"/>
          </a:xfrm>
          <a:custGeom>
            <a:avLst/>
            <a:gdLst/>
            <a:ahLst/>
            <a:cxnLst/>
            <a:rect l="l" t="t" r="r" b="b"/>
            <a:pathLst>
              <a:path w="182880" h="267970">
                <a:moveTo>
                  <a:pt x="182575" y="213360"/>
                </a:moveTo>
                <a:lnTo>
                  <a:pt x="59829" y="213360"/>
                </a:lnTo>
                <a:lnTo>
                  <a:pt x="59829" y="160020"/>
                </a:lnTo>
                <a:lnTo>
                  <a:pt x="159156" y="160020"/>
                </a:lnTo>
                <a:lnTo>
                  <a:pt x="159156" y="104140"/>
                </a:lnTo>
                <a:lnTo>
                  <a:pt x="59829" y="104140"/>
                </a:lnTo>
                <a:lnTo>
                  <a:pt x="59829" y="54610"/>
                </a:lnTo>
                <a:lnTo>
                  <a:pt x="177190" y="54610"/>
                </a:lnTo>
                <a:lnTo>
                  <a:pt x="177190" y="0"/>
                </a:lnTo>
                <a:lnTo>
                  <a:pt x="0" y="0"/>
                </a:lnTo>
                <a:lnTo>
                  <a:pt x="0" y="54610"/>
                </a:lnTo>
                <a:lnTo>
                  <a:pt x="0" y="104140"/>
                </a:lnTo>
                <a:lnTo>
                  <a:pt x="0" y="160020"/>
                </a:lnTo>
                <a:lnTo>
                  <a:pt x="0" y="213360"/>
                </a:lnTo>
                <a:lnTo>
                  <a:pt x="0" y="267970"/>
                </a:lnTo>
                <a:lnTo>
                  <a:pt x="182575" y="267970"/>
                </a:lnTo>
                <a:lnTo>
                  <a:pt x="182575" y="21336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6626551" y="9940054"/>
            <a:ext cx="0" cy="970915"/>
          </a:xfrm>
          <a:custGeom>
            <a:avLst/>
            <a:gdLst/>
            <a:ahLst/>
            <a:cxnLst/>
            <a:rect l="l" t="t" r="r" b="b"/>
            <a:pathLst>
              <a:path h="970915">
                <a:moveTo>
                  <a:pt x="0" y="0"/>
                </a:moveTo>
                <a:lnTo>
                  <a:pt x="0" y="970535"/>
                </a:lnTo>
              </a:path>
            </a:pathLst>
          </a:custGeom>
          <a:ln w="6282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419783" y="10168581"/>
            <a:ext cx="232621" cy="331470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15189417" y="10168832"/>
            <a:ext cx="287020" cy="331470"/>
          </a:xfrm>
          <a:custGeom>
            <a:avLst/>
            <a:gdLst/>
            <a:ahLst/>
            <a:cxnLst/>
            <a:rect l="l" t="t" r="r" b="b"/>
            <a:pathLst>
              <a:path w="287019" h="331470">
                <a:moveTo>
                  <a:pt x="286880" y="0"/>
                </a:moveTo>
                <a:lnTo>
                  <a:pt x="195732" y="0"/>
                </a:lnTo>
                <a:lnTo>
                  <a:pt x="195732" y="247650"/>
                </a:lnTo>
                <a:lnTo>
                  <a:pt x="91211" y="247650"/>
                </a:lnTo>
                <a:lnTo>
                  <a:pt x="91211" y="0"/>
                </a:lnTo>
                <a:lnTo>
                  <a:pt x="0" y="0"/>
                </a:lnTo>
                <a:lnTo>
                  <a:pt x="0" y="247650"/>
                </a:lnTo>
                <a:lnTo>
                  <a:pt x="0" y="331470"/>
                </a:lnTo>
                <a:lnTo>
                  <a:pt x="286880" y="331470"/>
                </a:lnTo>
                <a:lnTo>
                  <a:pt x="286880" y="247650"/>
                </a:lnTo>
                <a:lnTo>
                  <a:pt x="286880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5558757" y="10251458"/>
            <a:ext cx="91440" cy="248920"/>
          </a:xfrm>
          <a:custGeom>
            <a:avLst/>
            <a:gdLst/>
            <a:ahLst/>
            <a:cxnLst/>
            <a:rect l="l" t="t" r="r" b="b"/>
            <a:pathLst>
              <a:path w="91440" h="248920">
                <a:moveTo>
                  <a:pt x="91173" y="0"/>
                </a:moveTo>
                <a:lnTo>
                  <a:pt x="0" y="0"/>
                </a:lnTo>
                <a:lnTo>
                  <a:pt x="0" y="100330"/>
                </a:lnTo>
                <a:lnTo>
                  <a:pt x="0" y="248920"/>
                </a:lnTo>
                <a:lnTo>
                  <a:pt x="91173" y="248920"/>
                </a:lnTo>
                <a:lnTo>
                  <a:pt x="91173" y="100330"/>
                </a:lnTo>
                <a:lnTo>
                  <a:pt x="91173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5558757" y="10168908"/>
            <a:ext cx="287020" cy="182880"/>
          </a:xfrm>
          <a:custGeom>
            <a:avLst/>
            <a:gdLst/>
            <a:ahLst/>
            <a:cxnLst/>
            <a:rect l="l" t="t" r="r" b="b"/>
            <a:pathLst>
              <a:path w="287019" h="182879">
                <a:moveTo>
                  <a:pt x="286842" y="0"/>
                </a:moveTo>
                <a:lnTo>
                  <a:pt x="0" y="0"/>
                </a:lnTo>
                <a:lnTo>
                  <a:pt x="0" y="82550"/>
                </a:lnTo>
                <a:lnTo>
                  <a:pt x="195668" y="82550"/>
                </a:lnTo>
                <a:lnTo>
                  <a:pt x="195668" y="182880"/>
                </a:lnTo>
                <a:lnTo>
                  <a:pt x="286842" y="182880"/>
                </a:lnTo>
                <a:lnTo>
                  <a:pt x="286842" y="82550"/>
                </a:lnTo>
                <a:lnTo>
                  <a:pt x="286842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4827809" y="10168096"/>
            <a:ext cx="273685" cy="332740"/>
          </a:xfrm>
          <a:custGeom>
            <a:avLst/>
            <a:gdLst/>
            <a:ahLst/>
            <a:cxnLst/>
            <a:rect l="l" t="t" r="r" b="b"/>
            <a:pathLst>
              <a:path w="273684" h="332740">
                <a:moveTo>
                  <a:pt x="273596" y="0"/>
                </a:moveTo>
                <a:lnTo>
                  <a:pt x="0" y="0"/>
                </a:lnTo>
                <a:lnTo>
                  <a:pt x="0" y="71120"/>
                </a:lnTo>
                <a:lnTo>
                  <a:pt x="0" y="130810"/>
                </a:lnTo>
                <a:lnTo>
                  <a:pt x="0" y="201930"/>
                </a:lnTo>
                <a:lnTo>
                  <a:pt x="0" y="248920"/>
                </a:lnTo>
                <a:lnTo>
                  <a:pt x="0" y="332740"/>
                </a:lnTo>
                <a:lnTo>
                  <a:pt x="273596" y="332740"/>
                </a:lnTo>
                <a:lnTo>
                  <a:pt x="273596" y="248920"/>
                </a:lnTo>
                <a:lnTo>
                  <a:pt x="91211" y="248920"/>
                </a:lnTo>
                <a:lnTo>
                  <a:pt x="91211" y="201930"/>
                </a:lnTo>
                <a:lnTo>
                  <a:pt x="273596" y="201930"/>
                </a:lnTo>
                <a:lnTo>
                  <a:pt x="273596" y="131076"/>
                </a:lnTo>
                <a:lnTo>
                  <a:pt x="273596" y="130810"/>
                </a:lnTo>
                <a:lnTo>
                  <a:pt x="273596" y="71323"/>
                </a:lnTo>
                <a:lnTo>
                  <a:pt x="190258" y="71323"/>
                </a:lnTo>
                <a:lnTo>
                  <a:pt x="190258" y="130810"/>
                </a:lnTo>
                <a:lnTo>
                  <a:pt x="91224" y="130810"/>
                </a:lnTo>
                <a:lnTo>
                  <a:pt x="91224" y="71120"/>
                </a:lnTo>
                <a:lnTo>
                  <a:pt x="273596" y="71120"/>
                </a:lnTo>
                <a:lnTo>
                  <a:pt x="273596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5928086" y="10168096"/>
            <a:ext cx="273685" cy="332740"/>
          </a:xfrm>
          <a:custGeom>
            <a:avLst/>
            <a:gdLst/>
            <a:ahLst/>
            <a:cxnLst/>
            <a:rect l="l" t="t" r="r" b="b"/>
            <a:pathLst>
              <a:path w="273684" h="332740">
                <a:moveTo>
                  <a:pt x="273431" y="0"/>
                </a:moveTo>
                <a:lnTo>
                  <a:pt x="0" y="0"/>
                </a:lnTo>
                <a:lnTo>
                  <a:pt x="0" y="71120"/>
                </a:lnTo>
                <a:lnTo>
                  <a:pt x="0" y="130810"/>
                </a:lnTo>
                <a:lnTo>
                  <a:pt x="0" y="201930"/>
                </a:lnTo>
                <a:lnTo>
                  <a:pt x="0" y="248920"/>
                </a:lnTo>
                <a:lnTo>
                  <a:pt x="0" y="332740"/>
                </a:lnTo>
                <a:lnTo>
                  <a:pt x="273431" y="332740"/>
                </a:lnTo>
                <a:lnTo>
                  <a:pt x="273431" y="248920"/>
                </a:lnTo>
                <a:lnTo>
                  <a:pt x="91173" y="248920"/>
                </a:lnTo>
                <a:lnTo>
                  <a:pt x="91173" y="201930"/>
                </a:lnTo>
                <a:lnTo>
                  <a:pt x="273431" y="201930"/>
                </a:lnTo>
                <a:lnTo>
                  <a:pt x="273431" y="131076"/>
                </a:lnTo>
                <a:lnTo>
                  <a:pt x="273431" y="130810"/>
                </a:lnTo>
                <a:lnTo>
                  <a:pt x="273431" y="71323"/>
                </a:lnTo>
                <a:lnTo>
                  <a:pt x="190144" y="71323"/>
                </a:lnTo>
                <a:lnTo>
                  <a:pt x="190144" y="130810"/>
                </a:lnTo>
                <a:lnTo>
                  <a:pt x="91173" y="130810"/>
                </a:lnTo>
                <a:lnTo>
                  <a:pt x="91173" y="71120"/>
                </a:lnTo>
                <a:lnTo>
                  <a:pt x="273431" y="71120"/>
                </a:lnTo>
                <a:lnTo>
                  <a:pt x="273431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4828654" y="10053289"/>
            <a:ext cx="56515" cy="74930"/>
          </a:xfrm>
          <a:custGeom>
            <a:avLst/>
            <a:gdLst/>
            <a:ahLst/>
            <a:cxnLst/>
            <a:rect l="l" t="t" r="r" b="b"/>
            <a:pathLst>
              <a:path w="56515" h="74929">
                <a:moveTo>
                  <a:pt x="31569" y="0"/>
                </a:moveTo>
                <a:lnTo>
                  <a:pt x="0" y="0"/>
                </a:lnTo>
                <a:lnTo>
                  <a:pt x="0" y="74783"/>
                </a:lnTo>
                <a:lnTo>
                  <a:pt x="37265" y="74783"/>
                </a:lnTo>
                <a:lnTo>
                  <a:pt x="43276" y="71463"/>
                </a:lnTo>
                <a:lnTo>
                  <a:pt x="47988" y="65799"/>
                </a:lnTo>
                <a:lnTo>
                  <a:pt x="52179" y="59372"/>
                </a:lnTo>
                <a:lnTo>
                  <a:pt x="52375" y="58835"/>
                </a:lnTo>
                <a:lnTo>
                  <a:pt x="19255" y="58835"/>
                </a:lnTo>
                <a:lnTo>
                  <a:pt x="19255" y="15758"/>
                </a:lnTo>
                <a:lnTo>
                  <a:pt x="52953" y="15758"/>
                </a:lnTo>
                <a:lnTo>
                  <a:pt x="49749" y="9894"/>
                </a:lnTo>
                <a:lnTo>
                  <a:pt x="44281" y="4649"/>
                </a:lnTo>
                <a:lnTo>
                  <a:pt x="38208" y="460"/>
                </a:lnTo>
                <a:lnTo>
                  <a:pt x="31569" y="0"/>
                </a:lnTo>
                <a:close/>
              </a:path>
              <a:path w="56515" h="74929">
                <a:moveTo>
                  <a:pt x="52953" y="15758"/>
                </a:moveTo>
                <a:lnTo>
                  <a:pt x="30930" y="15758"/>
                </a:lnTo>
                <a:lnTo>
                  <a:pt x="35339" y="17999"/>
                </a:lnTo>
                <a:lnTo>
                  <a:pt x="35339" y="56144"/>
                </a:lnTo>
                <a:lnTo>
                  <a:pt x="31046" y="58835"/>
                </a:lnTo>
                <a:lnTo>
                  <a:pt x="52375" y="58835"/>
                </a:lnTo>
                <a:lnTo>
                  <a:pt x="54783" y="52248"/>
                </a:lnTo>
                <a:lnTo>
                  <a:pt x="56116" y="44470"/>
                </a:lnTo>
                <a:lnTo>
                  <a:pt x="56490" y="36082"/>
                </a:lnTo>
                <a:lnTo>
                  <a:pt x="55769" y="25565"/>
                </a:lnTo>
                <a:lnTo>
                  <a:pt x="53550" y="16851"/>
                </a:lnTo>
                <a:lnTo>
                  <a:pt x="52953" y="15758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4936882" y="10029482"/>
            <a:ext cx="45085" cy="99060"/>
          </a:xfrm>
          <a:custGeom>
            <a:avLst/>
            <a:gdLst/>
            <a:ahLst/>
            <a:cxnLst/>
            <a:rect l="l" t="t" r="r" b="b"/>
            <a:pathLst>
              <a:path w="45084" h="99059">
                <a:moveTo>
                  <a:pt x="32124" y="0"/>
                </a:moveTo>
                <a:lnTo>
                  <a:pt x="8701" y="13004"/>
                </a:lnTo>
                <a:lnTo>
                  <a:pt x="14606" y="22407"/>
                </a:lnTo>
                <a:lnTo>
                  <a:pt x="39433" y="12104"/>
                </a:lnTo>
                <a:lnTo>
                  <a:pt x="32124" y="0"/>
                </a:lnTo>
                <a:close/>
              </a:path>
              <a:path w="45084" h="99059">
                <a:moveTo>
                  <a:pt x="43485" y="23810"/>
                </a:moveTo>
                <a:lnTo>
                  <a:pt x="0" y="23810"/>
                </a:lnTo>
                <a:lnTo>
                  <a:pt x="0" y="98625"/>
                </a:lnTo>
                <a:lnTo>
                  <a:pt x="44888" y="98625"/>
                </a:lnTo>
                <a:lnTo>
                  <a:pt x="44888" y="82615"/>
                </a:lnTo>
                <a:lnTo>
                  <a:pt x="19255" y="82615"/>
                </a:lnTo>
                <a:lnTo>
                  <a:pt x="19255" y="67401"/>
                </a:lnTo>
                <a:lnTo>
                  <a:pt x="37925" y="67401"/>
                </a:lnTo>
                <a:lnTo>
                  <a:pt x="37925" y="52124"/>
                </a:lnTo>
                <a:lnTo>
                  <a:pt x="19255" y="52124"/>
                </a:lnTo>
                <a:lnTo>
                  <a:pt x="19255" y="39579"/>
                </a:lnTo>
                <a:lnTo>
                  <a:pt x="42092" y="39579"/>
                </a:lnTo>
                <a:lnTo>
                  <a:pt x="43485" y="2381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5036437" y="10053301"/>
            <a:ext cx="54610" cy="74930"/>
          </a:xfrm>
          <a:custGeom>
            <a:avLst/>
            <a:gdLst/>
            <a:ahLst/>
            <a:cxnLst/>
            <a:rect l="l" t="t" r="r" b="b"/>
            <a:pathLst>
              <a:path w="54609" h="74929">
                <a:moveTo>
                  <a:pt x="24365" y="0"/>
                </a:moveTo>
                <a:lnTo>
                  <a:pt x="0" y="0"/>
                </a:lnTo>
                <a:lnTo>
                  <a:pt x="0" y="74783"/>
                </a:lnTo>
                <a:lnTo>
                  <a:pt x="19203" y="74783"/>
                </a:lnTo>
                <a:lnTo>
                  <a:pt x="19203" y="48176"/>
                </a:lnTo>
                <a:lnTo>
                  <a:pt x="25245" y="48176"/>
                </a:lnTo>
                <a:lnTo>
                  <a:pt x="40133" y="45836"/>
                </a:lnTo>
                <a:lnTo>
                  <a:pt x="49058" y="39862"/>
                </a:lnTo>
                <a:lnTo>
                  <a:pt x="52780" y="32972"/>
                </a:lnTo>
                <a:lnTo>
                  <a:pt x="19203" y="32972"/>
                </a:lnTo>
                <a:lnTo>
                  <a:pt x="19203" y="15769"/>
                </a:lnTo>
                <a:lnTo>
                  <a:pt x="53125" y="15769"/>
                </a:lnTo>
                <a:lnTo>
                  <a:pt x="52497" y="12439"/>
                </a:lnTo>
                <a:lnTo>
                  <a:pt x="46573" y="5235"/>
                </a:lnTo>
                <a:lnTo>
                  <a:pt x="37089" y="1235"/>
                </a:lnTo>
                <a:lnTo>
                  <a:pt x="24365" y="0"/>
                </a:lnTo>
                <a:close/>
              </a:path>
              <a:path w="54609" h="74929">
                <a:moveTo>
                  <a:pt x="53125" y="15769"/>
                </a:moveTo>
                <a:lnTo>
                  <a:pt x="30449" y="15769"/>
                </a:lnTo>
                <a:lnTo>
                  <a:pt x="33601" y="16962"/>
                </a:lnTo>
                <a:lnTo>
                  <a:pt x="33601" y="31328"/>
                </a:lnTo>
                <a:lnTo>
                  <a:pt x="30794" y="32972"/>
                </a:lnTo>
                <a:lnTo>
                  <a:pt x="52780" y="32972"/>
                </a:lnTo>
                <a:lnTo>
                  <a:pt x="53401" y="31823"/>
                </a:lnTo>
                <a:lnTo>
                  <a:pt x="54542" y="23287"/>
                </a:lnTo>
                <a:lnTo>
                  <a:pt x="53125" y="15769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bg object 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124900" y="10053303"/>
            <a:ext cx="66678" cy="74783"/>
          </a:xfrm>
          <a:prstGeom prst="rect">
            <a:avLst/>
          </a:prstGeom>
        </p:spPr>
      </p:pic>
      <p:sp>
        <p:nvSpPr>
          <p:cNvPr id="53" name="bg object 53"/>
          <p:cNvSpPr/>
          <p:nvPr/>
        </p:nvSpPr>
        <p:spPr>
          <a:xfrm>
            <a:off x="15239136" y="10053301"/>
            <a:ext cx="157480" cy="74930"/>
          </a:xfrm>
          <a:custGeom>
            <a:avLst/>
            <a:gdLst/>
            <a:ahLst/>
            <a:cxnLst/>
            <a:rect l="l" t="t" r="r" b="b"/>
            <a:pathLst>
              <a:path w="157480" h="74929">
                <a:moveTo>
                  <a:pt x="58013" y="74790"/>
                </a:moveTo>
                <a:lnTo>
                  <a:pt x="55562" y="69329"/>
                </a:lnTo>
                <a:lnTo>
                  <a:pt x="52387" y="62357"/>
                </a:lnTo>
                <a:lnTo>
                  <a:pt x="49212" y="55499"/>
                </a:lnTo>
                <a:lnTo>
                  <a:pt x="46748" y="50355"/>
                </a:lnTo>
                <a:lnTo>
                  <a:pt x="44970" y="46431"/>
                </a:lnTo>
                <a:lnTo>
                  <a:pt x="43827" y="45173"/>
                </a:lnTo>
                <a:lnTo>
                  <a:pt x="41846" y="43002"/>
                </a:lnTo>
                <a:lnTo>
                  <a:pt x="39243" y="42303"/>
                </a:lnTo>
                <a:lnTo>
                  <a:pt x="45389" y="40195"/>
                </a:lnTo>
                <a:lnTo>
                  <a:pt x="50330" y="36080"/>
                </a:lnTo>
                <a:lnTo>
                  <a:pt x="53009" y="31026"/>
                </a:lnTo>
                <a:lnTo>
                  <a:pt x="53619" y="29857"/>
                </a:lnTo>
                <a:lnTo>
                  <a:pt x="54813" y="21361"/>
                </a:lnTo>
                <a:lnTo>
                  <a:pt x="53873" y="15773"/>
                </a:lnTo>
                <a:lnTo>
                  <a:pt x="53365" y="12776"/>
                </a:lnTo>
                <a:lnTo>
                  <a:pt x="48539" y="6019"/>
                </a:lnTo>
                <a:lnTo>
                  <a:pt x="39573" y="1600"/>
                </a:lnTo>
                <a:lnTo>
                  <a:pt x="33489" y="914"/>
                </a:lnTo>
                <a:lnTo>
                  <a:pt x="33489" y="17487"/>
                </a:lnTo>
                <a:lnTo>
                  <a:pt x="33489" y="27901"/>
                </a:lnTo>
                <a:lnTo>
                  <a:pt x="31191" y="31026"/>
                </a:lnTo>
                <a:lnTo>
                  <a:pt x="19202" y="31026"/>
                </a:lnTo>
                <a:lnTo>
                  <a:pt x="19202" y="15773"/>
                </a:lnTo>
                <a:lnTo>
                  <a:pt x="30594" y="15773"/>
                </a:lnTo>
                <a:lnTo>
                  <a:pt x="33489" y="17487"/>
                </a:lnTo>
                <a:lnTo>
                  <a:pt x="33489" y="914"/>
                </a:lnTo>
                <a:lnTo>
                  <a:pt x="25742" y="12"/>
                </a:lnTo>
                <a:lnTo>
                  <a:pt x="0" y="12"/>
                </a:lnTo>
                <a:lnTo>
                  <a:pt x="0" y="74790"/>
                </a:lnTo>
                <a:lnTo>
                  <a:pt x="19202" y="74790"/>
                </a:lnTo>
                <a:lnTo>
                  <a:pt x="19202" y="45173"/>
                </a:lnTo>
                <a:lnTo>
                  <a:pt x="23393" y="45173"/>
                </a:lnTo>
                <a:lnTo>
                  <a:pt x="25107" y="46164"/>
                </a:lnTo>
                <a:lnTo>
                  <a:pt x="35801" y="74790"/>
                </a:lnTo>
                <a:lnTo>
                  <a:pt x="58013" y="74790"/>
                </a:lnTo>
                <a:close/>
              </a:path>
              <a:path w="157480" h="74929">
                <a:moveTo>
                  <a:pt x="157187" y="0"/>
                </a:moveTo>
                <a:lnTo>
                  <a:pt x="100761" y="0"/>
                </a:lnTo>
                <a:lnTo>
                  <a:pt x="100761" y="15900"/>
                </a:lnTo>
                <a:lnTo>
                  <a:pt x="118135" y="15900"/>
                </a:lnTo>
                <a:lnTo>
                  <a:pt x="118135" y="74803"/>
                </a:lnTo>
                <a:lnTo>
                  <a:pt x="137579" y="74803"/>
                </a:lnTo>
                <a:lnTo>
                  <a:pt x="137579" y="15900"/>
                </a:lnTo>
                <a:lnTo>
                  <a:pt x="154914" y="15900"/>
                </a:lnTo>
                <a:lnTo>
                  <a:pt x="157187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5444740" y="10053318"/>
            <a:ext cx="45085" cy="74930"/>
          </a:xfrm>
          <a:custGeom>
            <a:avLst/>
            <a:gdLst/>
            <a:ahLst/>
            <a:cxnLst/>
            <a:rect l="l" t="t" r="r" b="b"/>
            <a:pathLst>
              <a:path w="45084" h="74929">
                <a:moveTo>
                  <a:pt x="43454" y="0"/>
                </a:moveTo>
                <a:lnTo>
                  <a:pt x="0" y="0"/>
                </a:lnTo>
                <a:lnTo>
                  <a:pt x="0" y="74772"/>
                </a:lnTo>
                <a:lnTo>
                  <a:pt x="44899" y="74772"/>
                </a:lnTo>
                <a:lnTo>
                  <a:pt x="44899" y="58794"/>
                </a:lnTo>
                <a:lnTo>
                  <a:pt x="19224" y="58794"/>
                </a:lnTo>
                <a:lnTo>
                  <a:pt x="19224" y="43548"/>
                </a:lnTo>
                <a:lnTo>
                  <a:pt x="37894" y="43548"/>
                </a:lnTo>
                <a:lnTo>
                  <a:pt x="37894" y="28281"/>
                </a:lnTo>
                <a:lnTo>
                  <a:pt x="19224" y="28281"/>
                </a:lnTo>
                <a:lnTo>
                  <a:pt x="19224" y="15758"/>
                </a:lnTo>
                <a:lnTo>
                  <a:pt x="42051" y="15758"/>
                </a:lnTo>
                <a:lnTo>
                  <a:pt x="43454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bg object 5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540497" y="10053318"/>
            <a:ext cx="80761" cy="74772"/>
          </a:xfrm>
          <a:prstGeom prst="rect">
            <a:avLst/>
          </a:prstGeom>
        </p:spPr>
      </p:pic>
      <p:sp>
        <p:nvSpPr>
          <p:cNvPr id="56" name="bg object 56"/>
          <p:cNvSpPr/>
          <p:nvPr/>
        </p:nvSpPr>
        <p:spPr>
          <a:xfrm>
            <a:off x="15676635" y="10053318"/>
            <a:ext cx="45085" cy="74930"/>
          </a:xfrm>
          <a:custGeom>
            <a:avLst/>
            <a:gdLst/>
            <a:ahLst/>
            <a:cxnLst/>
            <a:rect l="l" t="t" r="r" b="b"/>
            <a:pathLst>
              <a:path w="45084" h="74929">
                <a:moveTo>
                  <a:pt x="43454" y="0"/>
                </a:moveTo>
                <a:lnTo>
                  <a:pt x="0" y="0"/>
                </a:lnTo>
                <a:lnTo>
                  <a:pt x="0" y="74772"/>
                </a:lnTo>
                <a:lnTo>
                  <a:pt x="44878" y="74772"/>
                </a:lnTo>
                <a:lnTo>
                  <a:pt x="44878" y="58794"/>
                </a:lnTo>
                <a:lnTo>
                  <a:pt x="19266" y="58794"/>
                </a:lnTo>
                <a:lnTo>
                  <a:pt x="19266" y="43548"/>
                </a:lnTo>
                <a:lnTo>
                  <a:pt x="37894" y="43548"/>
                </a:lnTo>
                <a:lnTo>
                  <a:pt x="37894" y="28281"/>
                </a:lnTo>
                <a:lnTo>
                  <a:pt x="19266" y="28281"/>
                </a:lnTo>
                <a:lnTo>
                  <a:pt x="19266" y="15758"/>
                </a:lnTo>
                <a:lnTo>
                  <a:pt x="42092" y="15758"/>
                </a:lnTo>
                <a:lnTo>
                  <a:pt x="43454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5774319" y="10053318"/>
            <a:ext cx="55880" cy="74930"/>
          </a:xfrm>
          <a:custGeom>
            <a:avLst/>
            <a:gdLst/>
            <a:ahLst/>
            <a:cxnLst/>
            <a:rect l="l" t="t" r="r" b="b"/>
            <a:pathLst>
              <a:path w="55880" h="74929">
                <a:moveTo>
                  <a:pt x="55862" y="0"/>
                </a:moveTo>
                <a:lnTo>
                  <a:pt x="37653" y="0"/>
                </a:lnTo>
                <a:lnTo>
                  <a:pt x="37758" y="35485"/>
                </a:lnTo>
                <a:lnTo>
                  <a:pt x="38302" y="39915"/>
                </a:lnTo>
                <a:lnTo>
                  <a:pt x="36417" y="34815"/>
                </a:lnTo>
                <a:lnTo>
                  <a:pt x="34218" y="29601"/>
                </a:lnTo>
                <a:lnTo>
                  <a:pt x="18418" y="0"/>
                </a:lnTo>
                <a:lnTo>
                  <a:pt x="0" y="0"/>
                </a:lnTo>
                <a:lnTo>
                  <a:pt x="0" y="74772"/>
                </a:lnTo>
                <a:lnTo>
                  <a:pt x="18219" y="74772"/>
                </a:lnTo>
                <a:lnTo>
                  <a:pt x="18219" y="44501"/>
                </a:lnTo>
                <a:lnTo>
                  <a:pt x="17591" y="37684"/>
                </a:lnTo>
                <a:lnTo>
                  <a:pt x="17161" y="34700"/>
                </a:lnTo>
                <a:lnTo>
                  <a:pt x="18763" y="39569"/>
                </a:lnTo>
                <a:lnTo>
                  <a:pt x="21046" y="44951"/>
                </a:lnTo>
                <a:lnTo>
                  <a:pt x="36145" y="74772"/>
                </a:lnTo>
                <a:lnTo>
                  <a:pt x="55862" y="74772"/>
                </a:lnTo>
                <a:lnTo>
                  <a:pt x="55862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5880145" y="10053294"/>
            <a:ext cx="56515" cy="74930"/>
          </a:xfrm>
          <a:custGeom>
            <a:avLst/>
            <a:gdLst/>
            <a:ahLst/>
            <a:cxnLst/>
            <a:rect l="l" t="t" r="r" b="b"/>
            <a:pathLst>
              <a:path w="56515" h="74929">
                <a:moveTo>
                  <a:pt x="56396" y="0"/>
                </a:moveTo>
                <a:lnTo>
                  <a:pt x="0" y="0"/>
                </a:lnTo>
                <a:lnTo>
                  <a:pt x="0" y="15905"/>
                </a:lnTo>
                <a:lnTo>
                  <a:pt x="17339" y="15905"/>
                </a:lnTo>
                <a:lnTo>
                  <a:pt x="17339" y="74804"/>
                </a:lnTo>
                <a:lnTo>
                  <a:pt x="36752" y="74804"/>
                </a:lnTo>
                <a:lnTo>
                  <a:pt x="36752" y="15905"/>
                </a:lnTo>
                <a:lnTo>
                  <a:pt x="54197" y="15905"/>
                </a:lnTo>
                <a:lnTo>
                  <a:pt x="56396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6049390" y="10053289"/>
            <a:ext cx="56515" cy="74930"/>
          </a:xfrm>
          <a:custGeom>
            <a:avLst/>
            <a:gdLst/>
            <a:ahLst/>
            <a:cxnLst/>
            <a:rect l="l" t="t" r="r" b="b"/>
            <a:pathLst>
              <a:path w="56515" h="74929">
                <a:moveTo>
                  <a:pt x="31496" y="0"/>
                </a:moveTo>
                <a:lnTo>
                  <a:pt x="0" y="0"/>
                </a:lnTo>
                <a:lnTo>
                  <a:pt x="0" y="74783"/>
                </a:lnTo>
                <a:lnTo>
                  <a:pt x="37203" y="74783"/>
                </a:lnTo>
                <a:lnTo>
                  <a:pt x="43213" y="71463"/>
                </a:lnTo>
                <a:lnTo>
                  <a:pt x="47862" y="65799"/>
                </a:lnTo>
                <a:lnTo>
                  <a:pt x="52071" y="59372"/>
                </a:lnTo>
                <a:lnTo>
                  <a:pt x="52268" y="58835"/>
                </a:lnTo>
                <a:lnTo>
                  <a:pt x="19161" y="58835"/>
                </a:lnTo>
                <a:lnTo>
                  <a:pt x="19161" y="15758"/>
                </a:lnTo>
                <a:lnTo>
                  <a:pt x="52865" y="15758"/>
                </a:lnTo>
                <a:lnTo>
                  <a:pt x="49655" y="9894"/>
                </a:lnTo>
                <a:lnTo>
                  <a:pt x="44155" y="4649"/>
                </a:lnTo>
                <a:lnTo>
                  <a:pt x="38145" y="460"/>
                </a:lnTo>
                <a:lnTo>
                  <a:pt x="31496" y="0"/>
                </a:lnTo>
                <a:close/>
              </a:path>
              <a:path w="56515" h="74929">
                <a:moveTo>
                  <a:pt x="52865" y="15758"/>
                </a:moveTo>
                <a:lnTo>
                  <a:pt x="30836" y="15758"/>
                </a:lnTo>
                <a:lnTo>
                  <a:pt x="35245" y="17999"/>
                </a:lnTo>
                <a:lnTo>
                  <a:pt x="35245" y="56144"/>
                </a:lnTo>
                <a:lnTo>
                  <a:pt x="30951" y="58835"/>
                </a:lnTo>
                <a:lnTo>
                  <a:pt x="52268" y="58835"/>
                </a:lnTo>
                <a:lnTo>
                  <a:pt x="54685" y="52248"/>
                </a:lnTo>
                <a:lnTo>
                  <a:pt x="56021" y="44470"/>
                </a:lnTo>
                <a:lnTo>
                  <a:pt x="56396" y="36082"/>
                </a:lnTo>
                <a:lnTo>
                  <a:pt x="55679" y="25565"/>
                </a:lnTo>
                <a:lnTo>
                  <a:pt x="53464" y="16851"/>
                </a:lnTo>
                <a:lnTo>
                  <a:pt x="52865" y="15758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6157509" y="10053318"/>
            <a:ext cx="45085" cy="74930"/>
          </a:xfrm>
          <a:custGeom>
            <a:avLst/>
            <a:gdLst/>
            <a:ahLst/>
            <a:cxnLst/>
            <a:rect l="l" t="t" r="r" b="b"/>
            <a:pathLst>
              <a:path w="45084" h="74929">
                <a:moveTo>
                  <a:pt x="43485" y="0"/>
                </a:moveTo>
                <a:lnTo>
                  <a:pt x="0" y="0"/>
                </a:lnTo>
                <a:lnTo>
                  <a:pt x="0" y="74772"/>
                </a:lnTo>
                <a:lnTo>
                  <a:pt x="44878" y="74772"/>
                </a:lnTo>
                <a:lnTo>
                  <a:pt x="44878" y="58794"/>
                </a:lnTo>
                <a:lnTo>
                  <a:pt x="19182" y="58794"/>
                </a:lnTo>
                <a:lnTo>
                  <a:pt x="19182" y="43548"/>
                </a:lnTo>
                <a:lnTo>
                  <a:pt x="37936" y="43548"/>
                </a:lnTo>
                <a:lnTo>
                  <a:pt x="37936" y="28281"/>
                </a:lnTo>
                <a:lnTo>
                  <a:pt x="19182" y="28281"/>
                </a:lnTo>
                <a:lnTo>
                  <a:pt x="19182" y="15758"/>
                </a:lnTo>
                <a:lnTo>
                  <a:pt x="42092" y="15758"/>
                </a:lnTo>
                <a:lnTo>
                  <a:pt x="43485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bg object 6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419578" y="10671082"/>
            <a:ext cx="303876" cy="149346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812582" y="10577945"/>
            <a:ext cx="1397857" cy="2424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7301" y="683888"/>
            <a:ext cx="14889496" cy="2287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rgbClr val="00AEE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51387" y="4632794"/>
            <a:ext cx="11401325" cy="2968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38B54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8851" y="10705196"/>
            <a:ext cx="326390" cy="294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rgbClr val="4855A5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45" dirty="0"/>
              <a:t>‹N°›</a:t>
            </a:fld>
            <a:endParaRPr spc="4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anlci.gouv.fr/" TargetMode="Externa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lci.gouv.fr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chart" Target="../charts/chart1.xml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89329" y="10012035"/>
            <a:ext cx="377190" cy="145415"/>
            <a:chOff x="18789329" y="10012035"/>
            <a:chExt cx="377190" cy="145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89329" y="10014437"/>
              <a:ext cx="120760" cy="1404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940970" y="10014438"/>
              <a:ext cx="95885" cy="140970"/>
            </a:xfrm>
            <a:custGeom>
              <a:avLst/>
              <a:gdLst/>
              <a:ahLst/>
              <a:cxnLst/>
              <a:rect l="l" t="t" r="r" b="b"/>
              <a:pathLst>
                <a:path w="95884" h="140970">
                  <a:moveTo>
                    <a:pt x="95491" y="111760"/>
                  </a:moveTo>
                  <a:lnTo>
                    <a:pt x="31292" y="111760"/>
                  </a:lnTo>
                  <a:lnTo>
                    <a:pt x="31292" y="83820"/>
                  </a:lnTo>
                  <a:lnTo>
                    <a:pt x="83248" y="83820"/>
                  </a:lnTo>
                  <a:lnTo>
                    <a:pt x="83248" y="54610"/>
                  </a:lnTo>
                  <a:lnTo>
                    <a:pt x="31292" y="54610"/>
                  </a:lnTo>
                  <a:lnTo>
                    <a:pt x="31292" y="27940"/>
                  </a:lnTo>
                  <a:lnTo>
                    <a:pt x="92697" y="27940"/>
                  </a:lnTo>
                  <a:lnTo>
                    <a:pt x="92697" y="0"/>
                  </a:lnTo>
                  <a:lnTo>
                    <a:pt x="0" y="0"/>
                  </a:lnTo>
                  <a:lnTo>
                    <a:pt x="0" y="27940"/>
                  </a:lnTo>
                  <a:lnTo>
                    <a:pt x="0" y="54610"/>
                  </a:lnTo>
                  <a:lnTo>
                    <a:pt x="0" y="83820"/>
                  </a:lnTo>
                  <a:lnTo>
                    <a:pt x="0" y="111760"/>
                  </a:lnTo>
                  <a:lnTo>
                    <a:pt x="0" y="140970"/>
                  </a:lnTo>
                  <a:lnTo>
                    <a:pt x="95491" y="140970"/>
                  </a:lnTo>
                  <a:lnTo>
                    <a:pt x="95491" y="11176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65178" y="10012035"/>
              <a:ext cx="101305" cy="14522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7079479" y="10701502"/>
            <a:ext cx="247650" cy="140970"/>
            <a:chOff x="17079479" y="10701502"/>
            <a:chExt cx="247650" cy="14097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79479" y="10701502"/>
              <a:ext cx="120760" cy="1404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231132" y="10701509"/>
              <a:ext cx="95885" cy="140970"/>
            </a:xfrm>
            <a:custGeom>
              <a:avLst/>
              <a:gdLst/>
              <a:ahLst/>
              <a:cxnLst/>
              <a:rect l="l" t="t" r="r" b="b"/>
              <a:pathLst>
                <a:path w="95884" h="140970">
                  <a:moveTo>
                    <a:pt x="95478" y="111760"/>
                  </a:moveTo>
                  <a:lnTo>
                    <a:pt x="31280" y="111760"/>
                  </a:lnTo>
                  <a:lnTo>
                    <a:pt x="31280" y="83820"/>
                  </a:lnTo>
                  <a:lnTo>
                    <a:pt x="83235" y="83820"/>
                  </a:lnTo>
                  <a:lnTo>
                    <a:pt x="83235" y="54610"/>
                  </a:lnTo>
                  <a:lnTo>
                    <a:pt x="31280" y="54610"/>
                  </a:lnTo>
                  <a:lnTo>
                    <a:pt x="31280" y="27940"/>
                  </a:lnTo>
                  <a:lnTo>
                    <a:pt x="92684" y="27940"/>
                  </a:lnTo>
                  <a:lnTo>
                    <a:pt x="92684" y="0"/>
                  </a:lnTo>
                  <a:lnTo>
                    <a:pt x="0" y="0"/>
                  </a:lnTo>
                  <a:lnTo>
                    <a:pt x="0" y="27940"/>
                  </a:lnTo>
                  <a:lnTo>
                    <a:pt x="0" y="54610"/>
                  </a:lnTo>
                  <a:lnTo>
                    <a:pt x="0" y="83820"/>
                  </a:lnTo>
                  <a:lnTo>
                    <a:pt x="0" y="111760"/>
                  </a:lnTo>
                  <a:lnTo>
                    <a:pt x="0" y="140970"/>
                  </a:lnTo>
                  <a:lnTo>
                    <a:pt x="95478" y="140970"/>
                  </a:lnTo>
                  <a:lnTo>
                    <a:pt x="95478" y="11176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7079456" y="9874167"/>
            <a:ext cx="509905" cy="278130"/>
          </a:xfrm>
          <a:custGeom>
            <a:avLst/>
            <a:gdLst/>
            <a:ahLst/>
            <a:cxnLst/>
            <a:rect l="l" t="t" r="r" b="b"/>
            <a:pathLst>
              <a:path w="509905" h="278129">
                <a:moveTo>
                  <a:pt x="273227" y="273227"/>
                </a:moveTo>
                <a:lnTo>
                  <a:pt x="253276" y="219506"/>
                </a:lnTo>
                <a:lnTo>
                  <a:pt x="233743" y="166941"/>
                </a:lnTo>
                <a:lnTo>
                  <a:pt x="196329" y="66192"/>
                </a:lnTo>
                <a:lnTo>
                  <a:pt x="173647" y="5143"/>
                </a:lnTo>
                <a:lnTo>
                  <a:pt x="173647" y="166941"/>
                </a:lnTo>
                <a:lnTo>
                  <a:pt x="99009" y="166941"/>
                </a:lnTo>
                <a:lnTo>
                  <a:pt x="136436" y="66192"/>
                </a:lnTo>
                <a:lnTo>
                  <a:pt x="173647" y="166941"/>
                </a:lnTo>
                <a:lnTo>
                  <a:pt x="173647" y="5143"/>
                </a:lnTo>
                <a:lnTo>
                  <a:pt x="173456" y="4622"/>
                </a:lnTo>
                <a:lnTo>
                  <a:pt x="99783" y="4622"/>
                </a:lnTo>
                <a:lnTo>
                  <a:pt x="0" y="273227"/>
                </a:lnTo>
                <a:lnTo>
                  <a:pt x="64846" y="273227"/>
                </a:lnTo>
                <a:lnTo>
                  <a:pt x="83477" y="219506"/>
                </a:lnTo>
                <a:lnTo>
                  <a:pt x="188988" y="219506"/>
                </a:lnTo>
                <a:lnTo>
                  <a:pt x="207619" y="273227"/>
                </a:lnTo>
                <a:lnTo>
                  <a:pt x="273227" y="273227"/>
                </a:lnTo>
                <a:close/>
              </a:path>
              <a:path w="509905" h="278129">
                <a:moveTo>
                  <a:pt x="509752" y="190728"/>
                </a:moveTo>
                <a:lnTo>
                  <a:pt x="495858" y="148043"/>
                </a:lnTo>
                <a:lnTo>
                  <a:pt x="462749" y="123774"/>
                </a:lnTo>
                <a:lnTo>
                  <a:pt x="390105" y="98437"/>
                </a:lnTo>
                <a:lnTo>
                  <a:pt x="376224" y="81356"/>
                </a:lnTo>
                <a:lnTo>
                  <a:pt x="379666" y="71526"/>
                </a:lnTo>
                <a:lnTo>
                  <a:pt x="389356" y="63741"/>
                </a:lnTo>
                <a:lnTo>
                  <a:pt x="404380" y="58635"/>
                </a:lnTo>
                <a:lnTo>
                  <a:pt x="423799" y="56794"/>
                </a:lnTo>
                <a:lnTo>
                  <a:pt x="441286" y="58356"/>
                </a:lnTo>
                <a:lnTo>
                  <a:pt x="459130" y="62674"/>
                </a:lnTo>
                <a:lnTo>
                  <a:pt x="476275" y="69176"/>
                </a:lnTo>
                <a:lnTo>
                  <a:pt x="491718" y="77343"/>
                </a:lnTo>
                <a:lnTo>
                  <a:pt x="491718" y="15735"/>
                </a:lnTo>
                <a:lnTo>
                  <a:pt x="474954" y="9156"/>
                </a:lnTo>
                <a:lnTo>
                  <a:pt x="456082" y="4203"/>
                </a:lnTo>
                <a:lnTo>
                  <a:pt x="436410" y="1079"/>
                </a:lnTo>
                <a:lnTo>
                  <a:pt x="417283" y="0"/>
                </a:lnTo>
                <a:lnTo>
                  <a:pt x="375716" y="6413"/>
                </a:lnTo>
                <a:lnTo>
                  <a:pt x="343750" y="24269"/>
                </a:lnTo>
                <a:lnTo>
                  <a:pt x="323227" y="51485"/>
                </a:lnTo>
                <a:lnTo>
                  <a:pt x="315976" y="85953"/>
                </a:lnTo>
                <a:lnTo>
                  <a:pt x="329590" y="128206"/>
                </a:lnTo>
                <a:lnTo>
                  <a:pt x="362038" y="152438"/>
                </a:lnTo>
                <a:lnTo>
                  <a:pt x="433222" y="178320"/>
                </a:lnTo>
                <a:lnTo>
                  <a:pt x="446824" y="195694"/>
                </a:lnTo>
                <a:lnTo>
                  <a:pt x="442074" y="206870"/>
                </a:lnTo>
                <a:lnTo>
                  <a:pt x="430085" y="214223"/>
                </a:lnTo>
                <a:lnTo>
                  <a:pt x="414286" y="218262"/>
                </a:lnTo>
                <a:lnTo>
                  <a:pt x="398094" y="219494"/>
                </a:lnTo>
                <a:lnTo>
                  <a:pt x="374662" y="217538"/>
                </a:lnTo>
                <a:lnTo>
                  <a:pt x="353910" y="212204"/>
                </a:lnTo>
                <a:lnTo>
                  <a:pt x="335381" y="204279"/>
                </a:lnTo>
                <a:lnTo>
                  <a:pt x="318655" y="194564"/>
                </a:lnTo>
                <a:lnTo>
                  <a:pt x="318655" y="258445"/>
                </a:lnTo>
                <a:lnTo>
                  <a:pt x="334772" y="265442"/>
                </a:lnTo>
                <a:lnTo>
                  <a:pt x="354393" y="271665"/>
                </a:lnTo>
                <a:lnTo>
                  <a:pt x="378396" y="276123"/>
                </a:lnTo>
                <a:lnTo>
                  <a:pt x="407695" y="277837"/>
                </a:lnTo>
                <a:lnTo>
                  <a:pt x="449541" y="271297"/>
                </a:lnTo>
                <a:lnTo>
                  <a:pt x="481736" y="253136"/>
                </a:lnTo>
                <a:lnTo>
                  <a:pt x="502437" y="225539"/>
                </a:lnTo>
                <a:lnTo>
                  <a:pt x="509752" y="190728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636627" y="9874163"/>
            <a:ext cx="194310" cy="278130"/>
          </a:xfrm>
          <a:custGeom>
            <a:avLst/>
            <a:gdLst/>
            <a:ahLst/>
            <a:cxnLst/>
            <a:rect l="l" t="t" r="r" b="b"/>
            <a:pathLst>
              <a:path w="194309" h="278129">
                <a:moveTo>
                  <a:pt x="101305" y="0"/>
                </a:moveTo>
                <a:lnTo>
                  <a:pt x="59736" y="6415"/>
                </a:lnTo>
                <a:lnTo>
                  <a:pt x="27772" y="24271"/>
                </a:lnTo>
                <a:lnTo>
                  <a:pt x="7248" y="51480"/>
                </a:lnTo>
                <a:lnTo>
                  <a:pt x="0" y="85955"/>
                </a:lnTo>
                <a:lnTo>
                  <a:pt x="13608" y="128205"/>
                </a:lnTo>
                <a:lnTo>
                  <a:pt x="46060" y="152440"/>
                </a:lnTo>
                <a:lnTo>
                  <a:pt x="117245" y="178319"/>
                </a:lnTo>
                <a:lnTo>
                  <a:pt x="130854" y="195690"/>
                </a:lnTo>
                <a:lnTo>
                  <a:pt x="126099" y="206865"/>
                </a:lnTo>
                <a:lnTo>
                  <a:pt x="114113" y="214218"/>
                </a:lnTo>
                <a:lnTo>
                  <a:pt x="98311" y="218257"/>
                </a:lnTo>
                <a:lnTo>
                  <a:pt x="82112" y="219490"/>
                </a:lnTo>
                <a:lnTo>
                  <a:pt x="58693" y="217537"/>
                </a:lnTo>
                <a:lnTo>
                  <a:pt x="37936" y="212204"/>
                </a:lnTo>
                <a:lnTo>
                  <a:pt x="19409" y="204281"/>
                </a:lnTo>
                <a:lnTo>
                  <a:pt x="2680" y="194559"/>
                </a:lnTo>
                <a:lnTo>
                  <a:pt x="2680" y="258442"/>
                </a:lnTo>
                <a:lnTo>
                  <a:pt x="18799" y="265439"/>
                </a:lnTo>
                <a:lnTo>
                  <a:pt x="38413" y="271664"/>
                </a:lnTo>
                <a:lnTo>
                  <a:pt x="62420" y="276126"/>
                </a:lnTo>
                <a:lnTo>
                  <a:pt x="91714" y="277834"/>
                </a:lnTo>
                <a:lnTo>
                  <a:pt x="133560" y="271291"/>
                </a:lnTo>
                <a:lnTo>
                  <a:pt x="165765" y="253128"/>
                </a:lnTo>
                <a:lnTo>
                  <a:pt x="186460" y="225541"/>
                </a:lnTo>
                <a:lnTo>
                  <a:pt x="193774" y="190727"/>
                </a:lnTo>
                <a:lnTo>
                  <a:pt x="179887" y="148041"/>
                </a:lnTo>
                <a:lnTo>
                  <a:pt x="146773" y="123772"/>
                </a:lnTo>
                <a:lnTo>
                  <a:pt x="74136" y="98441"/>
                </a:lnTo>
                <a:lnTo>
                  <a:pt x="60249" y="81358"/>
                </a:lnTo>
                <a:lnTo>
                  <a:pt x="63691" y="71521"/>
                </a:lnTo>
                <a:lnTo>
                  <a:pt x="73393" y="63744"/>
                </a:lnTo>
                <a:lnTo>
                  <a:pt x="88414" y="58632"/>
                </a:lnTo>
                <a:lnTo>
                  <a:pt x="107818" y="56794"/>
                </a:lnTo>
                <a:lnTo>
                  <a:pt x="125315" y="58354"/>
                </a:lnTo>
                <a:lnTo>
                  <a:pt x="143151" y="62668"/>
                </a:lnTo>
                <a:lnTo>
                  <a:pt x="160301" y="69180"/>
                </a:lnTo>
                <a:lnTo>
                  <a:pt x="175743" y="77337"/>
                </a:lnTo>
                <a:lnTo>
                  <a:pt x="175743" y="15727"/>
                </a:lnTo>
                <a:lnTo>
                  <a:pt x="158985" y="9148"/>
                </a:lnTo>
                <a:lnTo>
                  <a:pt x="140103" y="4200"/>
                </a:lnTo>
                <a:lnTo>
                  <a:pt x="120431" y="1083"/>
                </a:lnTo>
                <a:lnTo>
                  <a:pt x="101305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890481" y="9878767"/>
            <a:ext cx="61594" cy="269240"/>
          </a:xfrm>
          <a:custGeom>
            <a:avLst/>
            <a:gdLst/>
            <a:ahLst/>
            <a:cxnLst/>
            <a:rect l="l" t="t" r="r" b="b"/>
            <a:pathLst>
              <a:path w="61594" h="269240">
                <a:moveTo>
                  <a:pt x="61013" y="0"/>
                </a:moveTo>
                <a:lnTo>
                  <a:pt x="0" y="0"/>
                </a:lnTo>
                <a:lnTo>
                  <a:pt x="0" y="268620"/>
                </a:lnTo>
                <a:lnTo>
                  <a:pt x="61013" y="268620"/>
                </a:lnTo>
                <a:lnTo>
                  <a:pt x="61013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017387" y="9874163"/>
            <a:ext cx="194310" cy="278130"/>
          </a:xfrm>
          <a:custGeom>
            <a:avLst/>
            <a:gdLst/>
            <a:ahLst/>
            <a:cxnLst/>
            <a:rect l="l" t="t" r="r" b="b"/>
            <a:pathLst>
              <a:path w="194309" h="278129">
                <a:moveTo>
                  <a:pt x="101305" y="0"/>
                </a:moveTo>
                <a:lnTo>
                  <a:pt x="59736" y="6415"/>
                </a:lnTo>
                <a:lnTo>
                  <a:pt x="27772" y="24271"/>
                </a:lnTo>
                <a:lnTo>
                  <a:pt x="7248" y="51480"/>
                </a:lnTo>
                <a:lnTo>
                  <a:pt x="0" y="85955"/>
                </a:lnTo>
                <a:lnTo>
                  <a:pt x="13608" y="128205"/>
                </a:lnTo>
                <a:lnTo>
                  <a:pt x="46060" y="152440"/>
                </a:lnTo>
                <a:lnTo>
                  <a:pt x="117245" y="178319"/>
                </a:lnTo>
                <a:lnTo>
                  <a:pt x="130854" y="195690"/>
                </a:lnTo>
                <a:lnTo>
                  <a:pt x="126099" y="206865"/>
                </a:lnTo>
                <a:lnTo>
                  <a:pt x="114113" y="214218"/>
                </a:lnTo>
                <a:lnTo>
                  <a:pt x="98311" y="218257"/>
                </a:lnTo>
                <a:lnTo>
                  <a:pt x="82112" y="219490"/>
                </a:lnTo>
                <a:lnTo>
                  <a:pt x="58693" y="217537"/>
                </a:lnTo>
                <a:lnTo>
                  <a:pt x="37936" y="212204"/>
                </a:lnTo>
                <a:lnTo>
                  <a:pt x="19409" y="204281"/>
                </a:lnTo>
                <a:lnTo>
                  <a:pt x="2680" y="194559"/>
                </a:lnTo>
                <a:lnTo>
                  <a:pt x="2680" y="258442"/>
                </a:lnTo>
                <a:lnTo>
                  <a:pt x="18799" y="265439"/>
                </a:lnTo>
                <a:lnTo>
                  <a:pt x="38413" y="271664"/>
                </a:lnTo>
                <a:lnTo>
                  <a:pt x="62420" y="276126"/>
                </a:lnTo>
                <a:lnTo>
                  <a:pt x="91714" y="277834"/>
                </a:lnTo>
                <a:lnTo>
                  <a:pt x="133560" y="271291"/>
                </a:lnTo>
                <a:lnTo>
                  <a:pt x="165765" y="253128"/>
                </a:lnTo>
                <a:lnTo>
                  <a:pt x="186460" y="225541"/>
                </a:lnTo>
                <a:lnTo>
                  <a:pt x="193774" y="190727"/>
                </a:lnTo>
                <a:lnTo>
                  <a:pt x="179887" y="148041"/>
                </a:lnTo>
                <a:lnTo>
                  <a:pt x="146773" y="123772"/>
                </a:lnTo>
                <a:lnTo>
                  <a:pt x="74136" y="98441"/>
                </a:lnTo>
                <a:lnTo>
                  <a:pt x="60249" y="81358"/>
                </a:lnTo>
                <a:lnTo>
                  <a:pt x="63691" y="71521"/>
                </a:lnTo>
                <a:lnTo>
                  <a:pt x="73393" y="63744"/>
                </a:lnTo>
                <a:lnTo>
                  <a:pt x="88414" y="58632"/>
                </a:lnTo>
                <a:lnTo>
                  <a:pt x="107818" y="56794"/>
                </a:lnTo>
                <a:lnTo>
                  <a:pt x="125315" y="58354"/>
                </a:lnTo>
                <a:lnTo>
                  <a:pt x="143151" y="62668"/>
                </a:lnTo>
                <a:lnTo>
                  <a:pt x="160301" y="69180"/>
                </a:lnTo>
                <a:lnTo>
                  <a:pt x="175743" y="77337"/>
                </a:lnTo>
                <a:lnTo>
                  <a:pt x="175743" y="15727"/>
                </a:lnTo>
                <a:lnTo>
                  <a:pt x="158985" y="9148"/>
                </a:lnTo>
                <a:lnTo>
                  <a:pt x="140103" y="4200"/>
                </a:lnTo>
                <a:lnTo>
                  <a:pt x="120431" y="1083"/>
                </a:lnTo>
                <a:lnTo>
                  <a:pt x="101305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71236" y="9878777"/>
            <a:ext cx="182880" cy="269240"/>
          </a:xfrm>
          <a:custGeom>
            <a:avLst/>
            <a:gdLst/>
            <a:ahLst/>
            <a:cxnLst/>
            <a:rect l="l" t="t" r="r" b="b"/>
            <a:pathLst>
              <a:path w="182880" h="269240">
                <a:moveTo>
                  <a:pt x="182664" y="213360"/>
                </a:moveTo>
                <a:lnTo>
                  <a:pt x="59867" y="213360"/>
                </a:lnTo>
                <a:lnTo>
                  <a:pt x="59867" y="160020"/>
                </a:lnTo>
                <a:lnTo>
                  <a:pt x="159232" y="160020"/>
                </a:lnTo>
                <a:lnTo>
                  <a:pt x="159232" y="104140"/>
                </a:lnTo>
                <a:lnTo>
                  <a:pt x="59867" y="104140"/>
                </a:lnTo>
                <a:lnTo>
                  <a:pt x="59867" y="54610"/>
                </a:lnTo>
                <a:lnTo>
                  <a:pt x="177292" y="54610"/>
                </a:lnTo>
                <a:lnTo>
                  <a:pt x="177292" y="0"/>
                </a:lnTo>
                <a:lnTo>
                  <a:pt x="0" y="0"/>
                </a:lnTo>
                <a:lnTo>
                  <a:pt x="0" y="54610"/>
                </a:lnTo>
                <a:lnTo>
                  <a:pt x="0" y="104140"/>
                </a:lnTo>
                <a:lnTo>
                  <a:pt x="0" y="160020"/>
                </a:lnTo>
                <a:lnTo>
                  <a:pt x="0" y="213360"/>
                </a:lnTo>
                <a:lnTo>
                  <a:pt x="0" y="269240"/>
                </a:lnTo>
                <a:lnTo>
                  <a:pt x="182664" y="269240"/>
                </a:lnTo>
                <a:lnTo>
                  <a:pt x="182664" y="21336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08774" y="9874163"/>
            <a:ext cx="194310" cy="278130"/>
          </a:xfrm>
          <a:custGeom>
            <a:avLst/>
            <a:gdLst/>
            <a:ahLst/>
            <a:cxnLst/>
            <a:rect l="l" t="t" r="r" b="b"/>
            <a:pathLst>
              <a:path w="194309" h="278129">
                <a:moveTo>
                  <a:pt x="101305" y="0"/>
                </a:moveTo>
                <a:lnTo>
                  <a:pt x="59732" y="6415"/>
                </a:lnTo>
                <a:lnTo>
                  <a:pt x="27768" y="24271"/>
                </a:lnTo>
                <a:lnTo>
                  <a:pt x="7247" y="51480"/>
                </a:lnTo>
                <a:lnTo>
                  <a:pt x="0" y="85955"/>
                </a:lnTo>
                <a:lnTo>
                  <a:pt x="13608" y="128205"/>
                </a:lnTo>
                <a:lnTo>
                  <a:pt x="46060" y="152440"/>
                </a:lnTo>
                <a:lnTo>
                  <a:pt x="117245" y="178319"/>
                </a:lnTo>
                <a:lnTo>
                  <a:pt x="130854" y="195690"/>
                </a:lnTo>
                <a:lnTo>
                  <a:pt x="126099" y="206865"/>
                </a:lnTo>
                <a:lnTo>
                  <a:pt x="114113" y="214218"/>
                </a:lnTo>
                <a:lnTo>
                  <a:pt x="98311" y="218257"/>
                </a:lnTo>
                <a:lnTo>
                  <a:pt x="82112" y="219490"/>
                </a:lnTo>
                <a:lnTo>
                  <a:pt x="58693" y="217537"/>
                </a:lnTo>
                <a:lnTo>
                  <a:pt x="37936" y="212204"/>
                </a:lnTo>
                <a:lnTo>
                  <a:pt x="19409" y="204281"/>
                </a:lnTo>
                <a:lnTo>
                  <a:pt x="2680" y="194559"/>
                </a:lnTo>
                <a:lnTo>
                  <a:pt x="2680" y="258442"/>
                </a:lnTo>
                <a:lnTo>
                  <a:pt x="18799" y="265439"/>
                </a:lnTo>
                <a:lnTo>
                  <a:pt x="38413" y="271664"/>
                </a:lnTo>
                <a:lnTo>
                  <a:pt x="62420" y="276126"/>
                </a:lnTo>
                <a:lnTo>
                  <a:pt x="91714" y="277834"/>
                </a:lnTo>
                <a:lnTo>
                  <a:pt x="133560" y="271291"/>
                </a:lnTo>
                <a:lnTo>
                  <a:pt x="165765" y="253128"/>
                </a:lnTo>
                <a:lnTo>
                  <a:pt x="186460" y="225541"/>
                </a:lnTo>
                <a:lnTo>
                  <a:pt x="193774" y="190727"/>
                </a:lnTo>
                <a:lnTo>
                  <a:pt x="179887" y="148041"/>
                </a:lnTo>
                <a:lnTo>
                  <a:pt x="146773" y="123772"/>
                </a:lnTo>
                <a:lnTo>
                  <a:pt x="74136" y="98441"/>
                </a:lnTo>
                <a:lnTo>
                  <a:pt x="60249" y="81358"/>
                </a:lnTo>
                <a:lnTo>
                  <a:pt x="63691" y="71521"/>
                </a:lnTo>
                <a:lnTo>
                  <a:pt x="73393" y="63744"/>
                </a:lnTo>
                <a:lnTo>
                  <a:pt x="88414" y="58632"/>
                </a:lnTo>
                <a:lnTo>
                  <a:pt x="107818" y="56794"/>
                </a:lnTo>
                <a:lnTo>
                  <a:pt x="125315" y="58354"/>
                </a:lnTo>
                <a:lnTo>
                  <a:pt x="143151" y="62668"/>
                </a:lnTo>
                <a:lnTo>
                  <a:pt x="160301" y="69180"/>
                </a:lnTo>
                <a:lnTo>
                  <a:pt x="175743" y="77337"/>
                </a:lnTo>
                <a:lnTo>
                  <a:pt x="175743" y="15727"/>
                </a:lnTo>
                <a:lnTo>
                  <a:pt x="158985" y="9148"/>
                </a:lnTo>
                <a:lnTo>
                  <a:pt x="140103" y="4200"/>
                </a:lnTo>
                <a:lnTo>
                  <a:pt x="120431" y="1083"/>
                </a:lnTo>
                <a:lnTo>
                  <a:pt x="101305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7079472" y="10247757"/>
            <a:ext cx="757555" cy="358140"/>
            <a:chOff x="17079472" y="10247757"/>
            <a:chExt cx="757555" cy="358140"/>
          </a:xfrm>
        </p:grpSpPr>
        <p:sp>
          <p:nvSpPr>
            <p:cNvPr id="16" name="object 16"/>
            <p:cNvSpPr/>
            <p:nvPr/>
          </p:nvSpPr>
          <p:spPr>
            <a:xfrm>
              <a:off x="17293396" y="10319674"/>
              <a:ext cx="286385" cy="285750"/>
            </a:xfrm>
            <a:custGeom>
              <a:avLst/>
              <a:gdLst/>
              <a:ahLst/>
              <a:cxnLst/>
              <a:rect l="l" t="t" r="r" b="b"/>
              <a:pathLst>
                <a:path w="286384" h="285750">
                  <a:moveTo>
                    <a:pt x="143000" y="0"/>
                  </a:moveTo>
                  <a:lnTo>
                    <a:pt x="97823" y="7256"/>
                  </a:lnTo>
                  <a:lnTo>
                    <a:pt x="58571" y="27475"/>
                  </a:lnTo>
                  <a:lnTo>
                    <a:pt x="27607" y="58329"/>
                  </a:lnTo>
                  <a:lnTo>
                    <a:pt x="7295" y="97491"/>
                  </a:lnTo>
                  <a:lnTo>
                    <a:pt x="0" y="142634"/>
                  </a:lnTo>
                  <a:lnTo>
                    <a:pt x="7295" y="187960"/>
                  </a:lnTo>
                  <a:lnTo>
                    <a:pt x="27607" y="227231"/>
                  </a:lnTo>
                  <a:lnTo>
                    <a:pt x="58571" y="258139"/>
                  </a:lnTo>
                  <a:lnTo>
                    <a:pt x="97823" y="278376"/>
                  </a:lnTo>
                  <a:lnTo>
                    <a:pt x="143000" y="285635"/>
                  </a:lnTo>
                  <a:lnTo>
                    <a:pt x="188188" y="278376"/>
                  </a:lnTo>
                  <a:lnTo>
                    <a:pt x="227446" y="258139"/>
                  </a:lnTo>
                  <a:lnTo>
                    <a:pt x="258413" y="227231"/>
                  </a:lnTo>
                  <a:lnTo>
                    <a:pt x="278726" y="187960"/>
                  </a:lnTo>
                  <a:lnTo>
                    <a:pt x="286022" y="142634"/>
                  </a:lnTo>
                  <a:lnTo>
                    <a:pt x="278726" y="97491"/>
                  </a:lnTo>
                  <a:lnTo>
                    <a:pt x="258413" y="58329"/>
                  </a:lnTo>
                  <a:lnTo>
                    <a:pt x="227446" y="27475"/>
                  </a:lnTo>
                  <a:lnTo>
                    <a:pt x="188188" y="7256"/>
                  </a:lnTo>
                  <a:lnTo>
                    <a:pt x="14300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339931" y="10247757"/>
              <a:ext cx="286385" cy="285750"/>
            </a:xfrm>
            <a:custGeom>
              <a:avLst/>
              <a:gdLst/>
              <a:ahLst/>
              <a:cxnLst/>
              <a:rect l="l" t="t" r="r" b="b"/>
              <a:pathLst>
                <a:path w="286384" h="285750">
                  <a:moveTo>
                    <a:pt x="143000" y="0"/>
                  </a:moveTo>
                  <a:lnTo>
                    <a:pt x="97823" y="7256"/>
                  </a:lnTo>
                  <a:lnTo>
                    <a:pt x="58571" y="27475"/>
                  </a:lnTo>
                  <a:lnTo>
                    <a:pt x="27607" y="58329"/>
                  </a:lnTo>
                  <a:lnTo>
                    <a:pt x="7295" y="97491"/>
                  </a:lnTo>
                  <a:lnTo>
                    <a:pt x="0" y="142634"/>
                  </a:lnTo>
                  <a:lnTo>
                    <a:pt x="7295" y="187960"/>
                  </a:lnTo>
                  <a:lnTo>
                    <a:pt x="27607" y="227231"/>
                  </a:lnTo>
                  <a:lnTo>
                    <a:pt x="58571" y="258139"/>
                  </a:lnTo>
                  <a:lnTo>
                    <a:pt x="97823" y="278376"/>
                  </a:lnTo>
                  <a:lnTo>
                    <a:pt x="143000" y="285635"/>
                  </a:lnTo>
                  <a:lnTo>
                    <a:pt x="188188" y="278376"/>
                  </a:lnTo>
                  <a:lnTo>
                    <a:pt x="227446" y="258139"/>
                  </a:lnTo>
                  <a:lnTo>
                    <a:pt x="258413" y="227231"/>
                  </a:lnTo>
                  <a:lnTo>
                    <a:pt x="278726" y="187960"/>
                  </a:lnTo>
                  <a:lnTo>
                    <a:pt x="286022" y="142634"/>
                  </a:lnTo>
                  <a:lnTo>
                    <a:pt x="278726" y="97491"/>
                  </a:lnTo>
                  <a:lnTo>
                    <a:pt x="258413" y="58329"/>
                  </a:lnTo>
                  <a:lnTo>
                    <a:pt x="227446" y="27475"/>
                  </a:lnTo>
                  <a:lnTo>
                    <a:pt x="188188" y="7256"/>
                  </a:lnTo>
                  <a:lnTo>
                    <a:pt x="143000" y="0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079469" y="10283844"/>
              <a:ext cx="757555" cy="278765"/>
            </a:xfrm>
            <a:custGeom>
              <a:avLst/>
              <a:gdLst/>
              <a:ahLst/>
              <a:cxnLst/>
              <a:rect l="l" t="t" r="r" b="b"/>
              <a:pathLst>
                <a:path w="757555" h="278765">
                  <a:moveTo>
                    <a:pt x="194310" y="191236"/>
                  </a:moveTo>
                  <a:lnTo>
                    <a:pt x="180378" y="148437"/>
                  </a:lnTo>
                  <a:lnTo>
                    <a:pt x="147167" y="124091"/>
                  </a:lnTo>
                  <a:lnTo>
                    <a:pt x="74320" y="98704"/>
                  </a:lnTo>
                  <a:lnTo>
                    <a:pt x="60388" y="81572"/>
                  </a:lnTo>
                  <a:lnTo>
                    <a:pt x="63842" y="71716"/>
                  </a:lnTo>
                  <a:lnTo>
                    <a:pt x="73583" y="63919"/>
                  </a:lnTo>
                  <a:lnTo>
                    <a:pt x="88646" y="58788"/>
                  </a:lnTo>
                  <a:lnTo>
                    <a:pt x="108115" y="56946"/>
                  </a:lnTo>
                  <a:lnTo>
                    <a:pt x="125653" y="58508"/>
                  </a:lnTo>
                  <a:lnTo>
                    <a:pt x="143535" y="62839"/>
                  </a:lnTo>
                  <a:lnTo>
                    <a:pt x="160731" y="69367"/>
                  </a:lnTo>
                  <a:lnTo>
                    <a:pt x="176212" y="77546"/>
                  </a:lnTo>
                  <a:lnTo>
                    <a:pt x="176212" y="15786"/>
                  </a:lnTo>
                  <a:lnTo>
                    <a:pt x="159410" y="9182"/>
                  </a:lnTo>
                  <a:lnTo>
                    <a:pt x="140487" y="4216"/>
                  </a:lnTo>
                  <a:lnTo>
                    <a:pt x="120764" y="1092"/>
                  </a:lnTo>
                  <a:lnTo>
                    <a:pt x="101574" y="0"/>
                  </a:lnTo>
                  <a:lnTo>
                    <a:pt x="59893" y="6438"/>
                  </a:lnTo>
                  <a:lnTo>
                    <a:pt x="27838" y="24345"/>
                  </a:lnTo>
                  <a:lnTo>
                    <a:pt x="7264" y="51625"/>
                  </a:lnTo>
                  <a:lnTo>
                    <a:pt x="0" y="86194"/>
                  </a:lnTo>
                  <a:lnTo>
                    <a:pt x="13639" y="128549"/>
                  </a:lnTo>
                  <a:lnTo>
                    <a:pt x="46177" y="152844"/>
                  </a:lnTo>
                  <a:lnTo>
                    <a:pt x="117551" y="178803"/>
                  </a:lnTo>
                  <a:lnTo>
                    <a:pt x="131203" y="196240"/>
                  </a:lnTo>
                  <a:lnTo>
                    <a:pt x="126428" y="207441"/>
                  </a:lnTo>
                  <a:lnTo>
                    <a:pt x="114414" y="214807"/>
                  </a:lnTo>
                  <a:lnTo>
                    <a:pt x="98577" y="218859"/>
                  </a:lnTo>
                  <a:lnTo>
                    <a:pt x="82334" y="220091"/>
                  </a:lnTo>
                  <a:lnTo>
                    <a:pt x="58851" y="218135"/>
                  </a:lnTo>
                  <a:lnTo>
                    <a:pt x="38036" y="212775"/>
                  </a:lnTo>
                  <a:lnTo>
                    <a:pt x="19456" y="204825"/>
                  </a:lnTo>
                  <a:lnTo>
                    <a:pt x="2692" y="195072"/>
                  </a:lnTo>
                  <a:lnTo>
                    <a:pt x="2692" y="259143"/>
                  </a:lnTo>
                  <a:lnTo>
                    <a:pt x="18846" y="266153"/>
                  </a:lnTo>
                  <a:lnTo>
                    <a:pt x="38519" y="272389"/>
                  </a:lnTo>
                  <a:lnTo>
                    <a:pt x="62585" y="276860"/>
                  </a:lnTo>
                  <a:lnTo>
                    <a:pt x="91960" y="278574"/>
                  </a:lnTo>
                  <a:lnTo>
                    <a:pt x="133921" y="272008"/>
                  </a:lnTo>
                  <a:lnTo>
                    <a:pt x="166217" y="253796"/>
                  </a:lnTo>
                  <a:lnTo>
                    <a:pt x="186969" y="226136"/>
                  </a:lnTo>
                  <a:lnTo>
                    <a:pt x="194310" y="191236"/>
                  </a:lnTo>
                  <a:close/>
                </a:path>
                <a:path w="757555" h="278765">
                  <a:moveTo>
                    <a:pt x="756945" y="216700"/>
                  </a:moveTo>
                  <a:lnTo>
                    <a:pt x="640346" y="216700"/>
                  </a:lnTo>
                  <a:lnTo>
                    <a:pt x="640346" y="4610"/>
                  </a:lnTo>
                  <a:lnTo>
                    <a:pt x="579564" y="4610"/>
                  </a:lnTo>
                  <a:lnTo>
                    <a:pt x="579564" y="216700"/>
                  </a:lnTo>
                  <a:lnTo>
                    <a:pt x="579564" y="273850"/>
                  </a:lnTo>
                  <a:lnTo>
                    <a:pt x="756945" y="273850"/>
                  </a:lnTo>
                  <a:lnTo>
                    <a:pt x="756945" y="21670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7891675" y="10288461"/>
            <a:ext cx="61594" cy="269875"/>
          </a:xfrm>
          <a:custGeom>
            <a:avLst/>
            <a:gdLst/>
            <a:ahLst/>
            <a:cxnLst/>
            <a:rect l="l" t="t" r="r" b="b"/>
            <a:pathLst>
              <a:path w="61594" h="269875">
                <a:moveTo>
                  <a:pt x="61181" y="0"/>
                </a:moveTo>
                <a:lnTo>
                  <a:pt x="0" y="0"/>
                </a:lnTo>
                <a:lnTo>
                  <a:pt x="0" y="269342"/>
                </a:lnTo>
                <a:lnTo>
                  <a:pt x="61181" y="269342"/>
                </a:lnTo>
                <a:lnTo>
                  <a:pt x="6118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031753" y="10288454"/>
            <a:ext cx="540385" cy="269875"/>
          </a:xfrm>
          <a:custGeom>
            <a:avLst/>
            <a:gdLst/>
            <a:ahLst/>
            <a:cxnLst/>
            <a:rect l="l" t="t" r="r" b="b"/>
            <a:pathLst>
              <a:path w="540384" h="269875">
                <a:moveTo>
                  <a:pt x="231622" y="135051"/>
                </a:moveTo>
                <a:lnTo>
                  <a:pt x="224434" y="89242"/>
                </a:lnTo>
                <a:lnTo>
                  <a:pt x="204431" y="51777"/>
                </a:lnTo>
                <a:lnTo>
                  <a:pt x="173951" y="23723"/>
                </a:lnTo>
                <a:lnTo>
                  <a:pt x="170053" y="21958"/>
                </a:lnTo>
                <a:lnTo>
                  <a:pt x="170053" y="135051"/>
                </a:lnTo>
                <a:lnTo>
                  <a:pt x="163893" y="169075"/>
                </a:lnTo>
                <a:lnTo>
                  <a:pt x="147015" y="193433"/>
                </a:lnTo>
                <a:lnTo>
                  <a:pt x="121856" y="208089"/>
                </a:lnTo>
                <a:lnTo>
                  <a:pt x="90805" y="212979"/>
                </a:lnTo>
                <a:lnTo>
                  <a:pt x="60794" y="212979"/>
                </a:lnTo>
                <a:lnTo>
                  <a:pt x="60794" y="58293"/>
                </a:lnTo>
                <a:lnTo>
                  <a:pt x="90805" y="58293"/>
                </a:lnTo>
                <a:lnTo>
                  <a:pt x="121856" y="63119"/>
                </a:lnTo>
                <a:lnTo>
                  <a:pt x="147015" y="77558"/>
                </a:lnTo>
                <a:lnTo>
                  <a:pt x="163893" y="101549"/>
                </a:lnTo>
                <a:lnTo>
                  <a:pt x="170053" y="135051"/>
                </a:lnTo>
                <a:lnTo>
                  <a:pt x="170053" y="21958"/>
                </a:lnTo>
                <a:lnTo>
                  <a:pt x="135293" y="6108"/>
                </a:lnTo>
                <a:lnTo>
                  <a:pt x="90805" y="0"/>
                </a:lnTo>
                <a:lnTo>
                  <a:pt x="0" y="0"/>
                </a:lnTo>
                <a:lnTo>
                  <a:pt x="0" y="269341"/>
                </a:lnTo>
                <a:lnTo>
                  <a:pt x="90805" y="269341"/>
                </a:lnTo>
                <a:lnTo>
                  <a:pt x="135293" y="263436"/>
                </a:lnTo>
                <a:lnTo>
                  <a:pt x="173951" y="246240"/>
                </a:lnTo>
                <a:lnTo>
                  <a:pt x="204431" y="218567"/>
                </a:lnTo>
                <a:lnTo>
                  <a:pt x="224434" y="181241"/>
                </a:lnTo>
                <a:lnTo>
                  <a:pt x="231622" y="135051"/>
                </a:lnTo>
                <a:close/>
              </a:path>
              <a:path w="540384" h="269875">
                <a:moveTo>
                  <a:pt x="540092" y="269354"/>
                </a:moveTo>
                <a:lnTo>
                  <a:pt x="520077" y="215480"/>
                </a:lnTo>
                <a:lnTo>
                  <a:pt x="500494" y="162763"/>
                </a:lnTo>
                <a:lnTo>
                  <a:pt x="462978" y="61772"/>
                </a:lnTo>
                <a:lnTo>
                  <a:pt x="440232" y="520"/>
                </a:lnTo>
                <a:lnTo>
                  <a:pt x="440232" y="162763"/>
                </a:lnTo>
                <a:lnTo>
                  <a:pt x="365404" y="162763"/>
                </a:lnTo>
                <a:lnTo>
                  <a:pt x="402907" y="61772"/>
                </a:lnTo>
                <a:lnTo>
                  <a:pt x="440232" y="162763"/>
                </a:lnTo>
                <a:lnTo>
                  <a:pt x="440232" y="520"/>
                </a:lnTo>
                <a:lnTo>
                  <a:pt x="440042" y="0"/>
                </a:lnTo>
                <a:lnTo>
                  <a:pt x="366153" y="0"/>
                </a:lnTo>
                <a:lnTo>
                  <a:pt x="266128" y="269354"/>
                </a:lnTo>
                <a:lnTo>
                  <a:pt x="331152" y="269354"/>
                </a:lnTo>
                <a:lnTo>
                  <a:pt x="349808" y="215480"/>
                </a:lnTo>
                <a:lnTo>
                  <a:pt x="455625" y="215480"/>
                </a:lnTo>
                <a:lnTo>
                  <a:pt x="474281" y="269354"/>
                </a:lnTo>
                <a:lnTo>
                  <a:pt x="540092" y="2693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625749" y="10288444"/>
            <a:ext cx="220345" cy="269875"/>
          </a:xfrm>
          <a:custGeom>
            <a:avLst/>
            <a:gdLst/>
            <a:ahLst/>
            <a:cxnLst/>
            <a:rect l="l" t="t" r="r" b="b"/>
            <a:pathLst>
              <a:path w="220344" h="269875">
                <a:moveTo>
                  <a:pt x="105420" y="0"/>
                </a:moveTo>
                <a:lnTo>
                  <a:pt x="0" y="0"/>
                </a:lnTo>
                <a:lnTo>
                  <a:pt x="0" y="269353"/>
                </a:lnTo>
                <a:lnTo>
                  <a:pt x="60029" y="269353"/>
                </a:lnTo>
                <a:lnTo>
                  <a:pt x="60029" y="182392"/>
                </a:lnTo>
                <a:lnTo>
                  <a:pt x="165949" y="182392"/>
                </a:lnTo>
                <a:lnTo>
                  <a:pt x="157565" y="168926"/>
                </a:lnTo>
                <a:lnTo>
                  <a:pt x="177128" y="153780"/>
                </a:lnTo>
                <a:lnTo>
                  <a:pt x="192397" y="134921"/>
                </a:lnTo>
                <a:lnTo>
                  <a:pt x="193742" y="131985"/>
                </a:lnTo>
                <a:lnTo>
                  <a:pt x="60029" y="131985"/>
                </a:lnTo>
                <a:lnTo>
                  <a:pt x="60029" y="55024"/>
                </a:lnTo>
                <a:lnTo>
                  <a:pt x="198599" y="55024"/>
                </a:lnTo>
                <a:lnTo>
                  <a:pt x="198398" y="54064"/>
                </a:lnTo>
                <a:lnTo>
                  <a:pt x="177578" y="25641"/>
                </a:lnTo>
                <a:lnTo>
                  <a:pt x="145791" y="6813"/>
                </a:lnTo>
                <a:lnTo>
                  <a:pt x="105420" y="0"/>
                </a:lnTo>
                <a:close/>
              </a:path>
              <a:path w="220344" h="269875">
                <a:moveTo>
                  <a:pt x="165949" y="182392"/>
                </a:moveTo>
                <a:lnTo>
                  <a:pt x="96007" y="182392"/>
                </a:lnTo>
                <a:lnTo>
                  <a:pt x="148152" y="269353"/>
                </a:lnTo>
                <a:lnTo>
                  <a:pt x="220087" y="269353"/>
                </a:lnTo>
                <a:lnTo>
                  <a:pt x="165949" y="182392"/>
                </a:lnTo>
                <a:close/>
              </a:path>
              <a:path w="220344" h="269875">
                <a:moveTo>
                  <a:pt x="198599" y="55024"/>
                </a:moveTo>
                <a:lnTo>
                  <a:pt x="104666" y="55024"/>
                </a:lnTo>
                <a:lnTo>
                  <a:pt x="121206" y="58115"/>
                </a:lnTo>
                <a:lnTo>
                  <a:pt x="133960" y="66475"/>
                </a:lnTo>
                <a:lnTo>
                  <a:pt x="142169" y="78732"/>
                </a:lnTo>
                <a:lnTo>
                  <a:pt x="145074" y="93515"/>
                </a:lnTo>
                <a:lnTo>
                  <a:pt x="142169" y="108290"/>
                </a:lnTo>
                <a:lnTo>
                  <a:pt x="133960" y="120540"/>
                </a:lnTo>
                <a:lnTo>
                  <a:pt x="121206" y="128895"/>
                </a:lnTo>
                <a:lnTo>
                  <a:pt x="104666" y="131985"/>
                </a:lnTo>
                <a:lnTo>
                  <a:pt x="193742" y="131985"/>
                </a:lnTo>
                <a:lnTo>
                  <a:pt x="202325" y="113248"/>
                </a:lnTo>
                <a:lnTo>
                  <a:pt x="205868" y="89662"/>
                </a:lnTo>
                <a:lnTo>
                  <a:pt x="198599" y="5502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904576" y="10288461"/>
            <a:ext cx="61594" cy="269875"/>
          </a:xfrm>
          <a:custGeom>
            <a:avLst/>
            <a:gdLst/>
            <a:ahLst/>
            <a:cxnLst/>
            <a:rect l="l" t="t" r="r" b="b"/>
            <a:pathLst>
              <a:path w="61594" h="269875">
                <a:moveTo>
                  <a:pt x="61181" y="0"/>
                </a:moveTo>
                <a:lnTo>
                  <a:pt x="0" y="0"/>
                </a:lnTo>
                <a:lnTo>
                  <a:pt x="0" y="269342"/>
                </a:lnTo>
                <a:lnTo>
                  <a:pt x="61181" y="269342"/>
                </a:lnTo>
                <a:lnTo>
                  <a:pt x="6118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027331" y="10288263"/>
            <a:ext cx="205740" cy="269240"/>
          </a:xfrm>
          <a:custGeom>
            <a:avLst/>
            <a:gdLst/>
            <a:ahLst/>
            <a:cxnLst/>
            <a:rect l="l" t="t" r="r" b="b"/>
            <a:pathLst>
              <a:path w="205740" h="269240">
                <a:moveTo>
                  <a:pt x="205486" y="0"/>
                </a:moveTo>
                <a:lnTo>
                  <a:pt x="0" y="0"/>
                </a:lnTo>
                <a:lnTo>
                  <a:pt x="0" y="57150"/>
                </a:lnTo>
                <a:lnTo>
                  <a:pt x="72351" y="57150"/>
                </a:lnTo>
                <a:lnTo>
                  <a:pt x="72351" y="269240"/>
                </a:lnTo>
                <a:lnTo>
                  <a:pt x="133134" y="269240"/>
                </a:lnTo>
                <a:lnTo>
                  <a:pt x="133134" y="57150"/>
                </a:lnTo>
                <a:lnTo>
                  <a:pt x="205486" y="57150"/>
                </a:lnTo>
                <a:lnTo>
                  <a:pt x="20548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294406" y="10199958"/>
            <a:ext cx="183515" cy="358140"/>
          </a:xfrm>
          <a:custGeom>
            <a:avLst/>
            <a:gdLst/>
            <a:ahLst/>
            <a:cxnLst/>
            <a:rect l="l" t="t" r="r" b="b"/>
            <a:pathLst>
              <a:path w="183515" h="358140">
                <a:moveTo>
                  <a:pt x="149670" y="0"/>
                </a:moveTo>
                <a:lnTo>
                  <a:pt x="87725" y="0"/>
                </a:lnTo>
                <a:lnTo>
                  <a:pt x="55799" y="58867"/>
                </a:lnTo>
                <a:lnTo>
                  <a:pt x="91190" y="58867"/>
                </a:lnTo>
                <a:lnTo>
                  <a:pt x="149670" y="0"/>
                </a:lnTo>
                <a:close/>
              </a:path>
              <a:path w="183515" h="358140">
                <a:moveTo>
                  <a:pt x="177764" y="88489"/>
                </a:moveTo>
                <a:lnTo>
                  <a:pt x="0" y="88489"/>
                </a:lnTo>
                <a:lnTo>
                  <a:pt x="0" y="357832"/>
                </a:lnTo>
                <a:lnTo>
                  <a:pt x="183156" y="357832"/>
                </a:lnTo>
                <a:lnTo>
                  <a:pt x="183156" y="302430"/>
                </a:lnTo>
                <a:lnTo>
                  <a:pt x="60019" y="302430"/>
                </a:lnTo>
                <a:lnTo>
                  <a:pt x="60019" y="248945"/>
                </a:lnTo>
                <a:lnTo>
                  <a:pt x="159681" y="248945"/>
                </a:lnTo>
                <a:lnTo>
                  <a:pt x="159681" y="192768"/>
                </a:lnTo>
                <a:lnTo>
                  <a:pt x="60019" y="192768"/>
                </a:lnTo>
                <a:lnTo>
                  <a:pt x="60019" y="143126"/>
                </a:lnTo>
                <a:lnTo>
                  <a:pt x="177764" y="143126"/>
                </a:lnTo>
                <a:lnTo>
                  <a:pt x="177764" y="8848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532830" y="10283842"/>
            <a:ext cx="194945" cy="278765"/>
          </a:xfrm>
          <a:custGeom>
            <a:avLst/>
            <a:gdLst/>
            <a:ahLst/>
            <a:cxnLst/>
            <a:rect l="l" t="t" r="r" b="b"/>
            <a:pathLst>
              <a:path w="194944" h="278765">
                <a:moveTo>
                  <a:pt x="101578" y="0"/>
                </a:moveTo>
                <a:lnTo>
                  <a:pt x="59895" y="6432"/>
                </a:lnTo>
                <a:lnTo>
                  <a:pt x="27846" y="24335"/>
                </a:lnTo>
                <a:lnTo>
                  <a:pt x="7267" y="51617"/>
                </a:lnTo>
                <a:lnTo>
                  <a:pt x="0" y="86185"/>
                </a:lnTo>
                <a:lnTo>
                  <a:pt x="13644" y="128544"/>
                </a:lnTo>
                <a:lnTo>
                  <a:pt x="46182" y="152841"/>
                </a:lnTo>
                <a:lnTo>
                  <a:pt x="117555" y="178800"/>
                </a:lnTo>
                <a:lnTo>
                  <a:pt x="131200" y="196234"/>
                </a:lnTo>
                <a:lnTo>
                  <a:pt x="126433" y="207431"/>
                </a:lnTo>
                <a:lnTo>
                  <a:pt x="114416" y="214801"/>
                </a:lnTo>
                <a:lnTo>
                  <a:pt x="98577" y="218850"/>
                </a:lnTo>
                <a:lnTo>
                  <a:pt x="82343" y="220087"/>
                </a:lnTo>
                <a:lnTo>
                  <a:pt x="58856" y="218127"/>
                </a:lnTo>
                <a:lnTo>
                  <a:pt x="38040" y="212774"/>
                </a:lnTo>
                <a:lnTo>
                  <a:pt x="19462" y="204825"/>
                </a:lnTo>
                <a:lnTo>
                  <a:pt x="2691" y="195072"/>
                </a:lnTo>
                <a:lnTo>
                  <a:pt x="2691" y="259143"/>
                </a:lnTo>
                <a:lnTo>
                  <a:pt x="18857" y="266154"/>
                </a:lnTo>
                <a:lnTo>
                  <a:pt x="38525" y="272389"/>
                </a:lnTo>
                <a:lnTo>
                  <a:pt x="62593" y="276857"/>
                </a:lnTo>
                <a:lnTo>
                  <a:pt x="91965" y="278567"/>
                </a:lnTo>
                <a:lnTo>
                  <a:pt x="133923" y="272007"/>
                </a:lnTo>
                <a:lnTo>
                  <a:pt x="166222" y="253797"/>
                </a:lnTo>
                <a:lnTo>
                  <a:pt x="186981" y="226137"/>
                </a:lnTo>
                <a:lnTo>
                  <a:pt x="194318" y="191229"/>
                </a:lnTo>
                <a:lnTo>
                  <a:pt x="180390" y="148427"/>
                </a:lnTo>
                <a:lnTo>
                  <a:pt x="147177" y="124093"/>
                </a:lnTo>
                <a:lnTo>
                  <a:pt x="74324" y="98697"/>
                </a:lnTo>
                <a:lnTo>
                  <a:pt x="60396" y="81568"/>
                </a:lnTo>
                <a:lnTo>
                  <a:pt x="63849" y="71712"/>
                </a:lnTo>
                <a:lnTo>
                  <a:pt x="73582" y="63914"/>
                </a:lnTo>
                <a:lnTo>
                  <a:pt x="88654" y="58786"/>
                </a:lnTo>
                <a:lnTo>
                  <a:pt x="108122" y="56940"/>
                </a:lnTo>
                <a:lnTo>
                  <a:pt x="125657" y="58506"/>
                </a:lnTo>
                <a:lnTo>
                  <a:pt x="143541" y="62833"/>
                </a:lnTo>
                <a:lnTo>
                  <a:pt x="160743" y="69362"/>
                </a:lnTo>
                <a:lnTo>
                  <a:pt x="176235" y="77536"/>
                </a:lnTo>
                <a:lnTo>
                  <a:pt x="176235" y="15779"/>
                </a:lnTo>
                <a:lnTo>
                  <a:pt x="159423" y="9174"/>
                </a:lnTo>
                <a:lnTo>
                  <a:pt x="140489" y="4210"/>
                </a:lnTo>
                <a:lnTo>
                  <a:pt x="120763" y="1085"/>
                </a:lnTo>
                <a:lnTo>
                  <a:pt x="1015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7442000" y="10701502"/>
            <a:ext cx="448309" cy="267970"/>
            <a:chOff x="17442000" y="10701502"/>
            <a:chExt cx="448309" cy="267970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42000" y="10701502"/>
              <a:ext cx="223629" cy="26797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7707535" y="10701509"/>
              <a:ext cx="182880" cy="267970"/>
            </a:xfrm>
            <a:custGeom>
              <a:avLst/>
              <a:gdLst/>
              <a:ahLst/>
              <a:cxnLst/>
              <a:rect l="l" t="t" r="r" b="b"/>
              <a:pathLst>
                <a:path w="182880" h="267970">
                  <a:moveTo>
                    <a:pt x="182562" y="213360"/>
                  </a:moveTo>
                  <a:lnTo>
                    <a:pt x="59829" y="213360"/>
                  </a:lnTo>
                  <a:lnTo>
                    <a:pt x="59829" y="160020"/>
                  </a:lnTo>
                  <a:lnTo>
                    <a:pt x="159156" y="160020"/>
                  </a:lnTo>
                  <a:lnTo>
                    <a:pt x="159156" y="104140"/>
                  </a:lnTo>
                  <a:lnTo>
                    <a:pt x="59829" y="104140"/>
                  </a:lnTo>
                  <a:lnTo>
                    <a:pt x="59829" y="54610"/>
                  </a:lnTo>
                  <a:lnTo>
                    <a:pt x="177190" y="54610"/>
                  </a:lnTo>
                  <a:lnTo>
                    <a:pt x="177190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104140"/>
                  </a:lnTo>
                  <a:lnTo>
                    <a:pt x="0" y="160020"/>
                  </a:lnTo>
                  <a:lnTo>
                    <a:pt x="0" y="213360"/>
                  </a:lnTo>
                  <a:lnTo>
                    <a:pt x="0" y="267970"/>
                  </a:lnTo>
                  <a:lnTo>
                    <a:pt x="182562" y="267970"/>
                  </a:lnTo>
                  <a:lnTo>
                    <a:pt x="182562" y="21336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17942104" y="10701494"/>
            <a:ext cx="234315" cy="275590"/>
          </a:xfrm>
          <a:custGeom>
            <a:avLst/>
            <a:gdLst/>
            <a:ahLst/>
            <a:cxnLst/>
            <a:rect l="l" t="t" r="r" b="b"/>
            <a:pathLst>
              <a:path w="234315" h="275590">
                <a:moveTo>
                  <a:pt x="233961" y="0"/>
                </a:moveTo>
                <a:lnTo>
                  <a:pt x="173355" y="0"/>
                </a:lnTo>
                <a:lnTo>
                  <a:pt x="173355" y="149964"/>
                </a:lnTo>
                <a:lnTo>
                  <a:pt x="168536" y="182699"/>
                </a:lnTo>
                <a:lnTo>
                  <a:pt x="155805" y="203855"/>
                </a:lnTo>
                <a:lnTo>
                  <a:pt x="137756" y="215229"/>
                </a:lnTo>
                <a:lnTo>
                  <a:pt x="116980" y="218621"/>
                </a:lnTo>
                <a:lnTo>
                  <a:pt x="96199" y="215229"/>
                </a:lnTo>
                <a:lnTo>
                  <a:pt x="78146" y="203855"/>
                </a:lnTo>
                <a:lnTo>
                  <a:pt x="65414" y="182699"/>
                </a:lnTo>
                <a:lnTo>
                  <a:pt x="60595" y="149964"/>
                </a:lnTo>
                <a:lnTo>
                  <a:pt x="60595" y="0"/>
                </a:lnTo>
                <a:lnTo>
                  <a:pt x="0" y="0"/>
                </a:lnTo>
                <a:lnTo>
                  <a:pt x="0" y="153419"/>
                </a:lnTo>
                <a:lnTo>
                  <a:pt x="8704" y="209146"/>
                </a:lnTo>
                <a:lnTo>
                  <a:pt x="32959" y="246857"/>
                </a:lnTo>
                <a:lnTo>
                  <a:pt x="69980" y="268243"/>
                </a:lnTo>
                <a:lnTo>
                  <a:pt x="116980" y="274996"/>
                </a:lnTo>
                <a:lnTo>
                  <a:pt x="164139" y="268243"/>
                </a:lnTo>
                <a:lnTo>
                  <a:pt x="201143" y="246857"/>
                </a:lnTo>
                <a:lnTo>
                  <a:pt x="225310" y="209146"/>
                </a:lnTo>
                <a:lnTo>
                  <a:pt x="233961" y="153419"/>
                </a:lnTo>
                <a:lnTo>
                  <a:pt x="233961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238962" y="10701496"/>
            <a:ext cx="219710" cy="268605"/>
          </a:xfrm>
          <a:custGeom>
            <a:avLst/>
            <a:gdLst/>
            <a:ahLst/>
            <a:cxnLst/>
            <a:rect l="l" t="t" r="r" b="b"/>
            <a:pathLst>
              <a:path w="219709" h="268604">
                <a:moveTo>
                  <a:pt x="105075" y="0"/>
                </a:moveTo>
                <a:lnTo>
                  <a:pt x="0" y="0"/>
                </a:lnTo>
                <a:lnTo>
                  <a:pt x="0" y="268473"/>
                </a:lnTo>
                <a:lnTo>
                  <a:pt x="59830" y="268473"/>
                </a:lnTo>
                <a:lnTo>
                  <a:pt x="59830" y="181805"/>
                </a:lnTo>
                <a:lnTo>
                  <a:pt x="165416" y="181805"/>
                </a:lnTo>
                <a:lnTo>
                  <a:pt x="157052" y="168371"/>
                </a:lnTo>
                <a:lnTo>
                  <a:pt x="176547" y="153278"/>
                </a:lnTo>
                <a:lnTo>
                  <a:pt x="191759" y="134481"/>
                </a:lnTo>
                <a:lnTo>
                  <a:pt x="193099" y="131556"/>
                </a:lnTo>
                <a:lnTo>
                  <a:pt x="59830" y="131556"/>
                </a:lnTo>
                <a:lnTo>
                  <a:pt x="59830" y="54846"/>
                </a:lnTo>
                <a:lnTo>
                  <a:pt x="197935" y="54846"/>
                </a:lnTo>
                <a:lnTo>
                  <a:pt x="197734" y="53887"/>
                </a:lnTo>
                <a:lnTo>
                  <a:pt x="176989" y="25558"/>
                </a:lnTo>
                <a:lnTo>
                  <a:pt x="145312" y="6791"/>
                </a:lnTo>
                <a:lnTo>
                  <a:pt x="105075" y="0"/>
                </a:lnTo>
                <a:close/>
              </a:path>
              <a:path w="219709" h="268604">
                <a:moveTo>
                  <a:pt x="165416" y="181805"/>
                </a:moveTo>
                <a:lnTo>
                  <a:pt x="95693" y="181805"/>
                </a:lnTo>
                <a:lnTo>
                  <a:pt x="147660" y="268473"/>
                </a:lnTo>
                <a:lnTo>
                  <a:pt x="219375" y="268473"/>
                </a:lnTo>
                <a:lnTo>
                  <a:pt x="165416" y="181805"/>
                </a:lnTo>
                <a:close/>
              </a:path>
              <a:path w="219709" h="268604">
                <a:moveTo>
                  <a:pt x="197935" y="54846"/>
                </a:moveTo>
                <a:lnTo>
                  <a:pt x="104321" y="54846"/>
                </a:lnTo>
                <a:lnTo>
                  <a:pt x="120804" y="57928"/>
                </a:lnTo>
                <a:lnTo>
                  <a:pt x="133515" y="66262"/>
                </a:lnTo>
                <a:lnTo>
                  <a:pt x="141697" y="78479"/>
                </a:lnTo>
                <a:lnTo>
                  <a:pt x="144592" y="93211"/>
                </a:lnTo>
                <a:lnTo>
                  <a:pt x="141697" y="107936"/>
                </a:lnTo>
                <a:lnTo>
                  <a:pt x="133515" y="120146"/>
                </a:lnTo>
                <a:lnTo>
                  <a:pt x="120804" y="128475"/>
                </a:lnTo>
                <a:lnTo>
                  <a:pt x="104321" y="131556"/>
                </a:lnTo>
                <a:lnTo>
                  <a:pt x="193099" y="131556"/>
                </a:lnTo>
                <a:lnTo>
                  <a:pt x="201649" y="112878"/>
                </a:lnTo>
                <a:lnTo>
                  <a:pt x="205176" y="89369"/>
                </a:lnTo>
                <a:lnTo>
                  <a:pt x="197935" y="54846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503024" y="10701508"/>
            <a:ext cx="182880" cy="267970"/>
          </a:xfrm>
          <a:custGeom>
            <a:avLst/>
            <a:gdLst/>
            <a:ahLst/>
            <a:cxnLst/>
            <a:rect l="l" t="t" r="r" b="b"/>
            <a:pathLst>
              <a:path w="182880" h="267970">
                <a:moveTo>
                  <a:pt x="182575" y="213360"/>
                </a:moveTo>
                <a:lnTo>
                  <a:pt x="59829" y="213360"/>
                </a:lnTo>
                <a:lnTo>
                  <a:pt x="59829" y="160020"/>
                </a:lnTo>
                <a:lnTo>
                  <a:pt x="159156" y="160020"/>
                </a:lnTo>
                <a:lnTo>
                  <a:pt x="159156" y="104140"/>
                </a:lnTo>
                <a:lnTo>
                  <a:pt x="59829" y="104140"/>
                </a:lnTo>
                <a:lnTo>
                  <a:pt x="59829" y="54610"/>
                </a:lnTo>
                <a:lnTo>
                  <a:pt x="177190" y="54610"/>
                </a:lnTo>
                <a:lnTo>
                  <a:pt x="177190" y="0"/>
                </a:lnTo>
                <a:lnTo>
                  <a:pt x="0" y="0"/>
                </a:lnTo>
                <a:lnTo>
                  <a:pt x="0" y="54610"/>
                </a:lnTo>
                <a:lnTo>
                  <a:pt x="0" y="104140"/>
                </a:lnTo>
                <a:lnTo>
                  <a:pt x="0" y="160020"/>
                </a:lnTo>
                <a:lnTo>
                  <a:pt x="0" y="213360"/>
                </a:lnTo>
                <a:lnTo>
                  <a:pt x="0" y="267970"/>
                </a:lnTo>
                <a:lnTo>
                  <a:pt x="182575" y="267970"/>
                </a:lnTo>
                <a:lnTo>
                  <a:pt x="182575" y="21336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626551" y="9940054"/>
            <a:ext cx="0" cy="970915"/>
          </a:xfrm>
          <a:custGeom>
            <a:avLst/>
            <a:gdLst/>
            <a:ahLst/>
            <a:cxnLst/>
            <a:rect l="l" t="t" r="r" b="b"/>
            <a:pathLst>
              <a:path h="970915">
                <a:moveTo>
                  <a:pt x="0" y="0"/>
                </a:moveTo>
                <a:lnTo>
                  <a:pt x="0" y="970535"/>
                </a:lnTo>
              </a:path>
            </a:pathLst>
          </a:custGeom>
          <a:ln w="6282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419783" y="10168581"/>
            <a:ext cx="232621" cy="331470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15189417" y="10168832"/>
            <a:ext cx="287020" cy="331470"/>
          </a:xfrm>
          <a:custGeom>
            <a:avLst/>
            <a:gdLst/>
            <a:ahLst/>
            <a:cxnLst/>
            <a:rect l="l" t="t" r="r" b="b"/>
            <a:pathLst>
              <a:path w="287019" h="331470">
                <a:moveTo>
                  <a:pt x="286880" y="0"/>
                </a:moveTo>
                <a:lnTo>
                  <a:pt x="195732" y="0"/>
                </a:lnTo>
                <a:lnTo>
                  <a:pt x="195732" y="247650"/>
                </a:lnTo>
                <a:lnTo>
                  <a:pt x="91211" y="247650"/>
                </a:lnTo>
                <a:lnTo>
                  <a:pt x="91211" y="0"/>
                </a:lnTo>
                <a:lnTo>
                  <a:pt x="0" y="0"/>
                </a:lnTo>
                <a:lnTo>
                  <a:pt x="0" y="247650"/>
                </a:lnTo>
                <a:lnTo>
                  <a:pt x="0" y="331470"/>
                </a:lnTo>
                <a:lnTo>
                  <a:pt x="286880" y="331470"/>
                </a:lnTo>
                <a:lnTo>
                  <a:pt x="286880" y="247650"/>
                </a:lnTo>
                <a:lnTo>
                  <a:pt x="286880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558757" y="10251458"/>
            <a:ext cx="91440" cy="248920"/>
          </a:xfrm>
          <a:custGeom>
            <a:avLst/>
            <a:gdLst/>
            <a:ahLst/>
            <a:cxnLst/>
            <a:rect l="l" t="t" r="r" b="b"/>
            <a:pathLst>
              <a:path w="91440" h="248920">
                <a:moveTo>
                  <a:pt x="91173" y="0"/>
                </a:moveTo>
                <a:lnTo>
                  <a:pt x="0" y="0"/>
                </a:lnTo>
                <a:lnTo>
                  <a:pt x="0" y="100330"/>
                </a:lnTo>
                <a:lnTo>
                  <a:pt x="0" y="248920"/>
                </a:lnTo>
                <a:lnTo>
                  <a:pt x="91173" y="248920"/>
                </a:lnTo>
                <a:lnTo>
                  <a:pt x="91173" y="100330"/>
                </a:lnTo>
                <a:lnTo>
                  <a:pt x="91173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558757" y="10168908"/>
            <a:ext cx="287020" cy="182880"/>
          </a:xfrm>
          <a:custGeom>
            <a:avLst/>
            <a:gdLst/>
            <a:ahLst/>
            <a:cxnLst/>
            <a:rect l="l" t="t" r="r" b="b"/>
            <a:pathLst>
              <a:path w="287019" h="182879">
                <a:moveTo>
                  <a:pt x="286842" y="0"/>
                </a:moveTo>
                <a:lnTo>
                  <a:pt x="0" y="0"/>
                </a:lnTo>
                <a:lnTo>
                  <a:pt x="0" y="82550"/>
                </a:lnTo>
                <a:lnTo>
                  <a:pt x="195668" y="82550"/>
                </a:lnTo>
                <a:lnTo>
                  <a:pt x="195668" y="182880"/>
                </a:lnTo>
                <a:lnTo>
                  <a:pt x="286842" y="182880"/>
                </a:lnTo>
                <a:lnTo>
                  <a:pt x="286842" y="82550"/>
                </a:lnTo>
                <a:lnTo>
                  <a:pt x="286842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827809" y="10168096"/>
            <a:ext cx="273685" cy="332740"/>
          </a:xfrm>
          <a:custGeom>
            <a:avLst/>
            <a:gdLst/>
            <a:ahLst/>
            <a:cxnLst/>
            <a:rect l="l" t="t" r="r" b="b"/>
            <a:pathLst>
              <a:path w="273684" h="332740">
                <a:moveTo>
                  <a:pt x="273596" y="0"/>
                </a:moveTo>
                <a:lnTo>
                  <a:pt x="0" y="0"/>
                </a:lnTo>
                <a:lnTo>
                  <a:pt x="0" y="71120"/>
                </a:lnTo>
                <a:lnTo>
                  <a:pt x="0" y="130810"/>
                </a:lnTo>
                <a:lnTo>
                  <a:pt x="0" y="201930"/>
                </a:lnTo>
                <a:lnTo>
                  <a:pt x="0" y="248920"/>
                </a:lnTo>
                <a:lnTo>
                  <a:pt x="0" y="332740"/>
                </a:lnTo>
                <a:lnTo>
                  <a:pt x="273596" y="332740"/>
                </a:lnTo>
                <a:lnTo>
                  <a:pt x="273596" y="248920"/>
                </a:lnTo>
                <a:lnTo>
                  <a:pt x="91211" y="248920"/>
                </a:lnTo>
                <a:lnTo>
                  <a:pt x="91211" y="201930"/>
                </a:lnTo>
                <a:lnTo>
                  <a:pt x="273596" y="201930"/>
                </a:lnTo>
                <a:lnTo>
                  <a:pt x="273596" y="131076"/>
                </a:lnTo>
                <a:lnTo>
                  <a:pt x="273596" y="130810"/>
                </a:lnTo>
                <a:lnTo>
                  <a:pt x="273596" y="71323"/>
                </a:lnTo>
                <a:lnTo>
                  <a:pt x="190258" y="71323"/>
                </a:lnTo>
                <a:lnTo>
                  <a:pt x="190258" y="130810"/>
                </a:lnTo>
                <a:lnTo>
                  <a:pt x="91224" y="130810"/>
                </a:lnTo>
                <a:lnTo>
                  <a:pt x="91224" y="71120"/>
                </a:lnTo>
                <a:lnTo>
                  <a:pt x="273596" y="71120"/>
                </a:lnTo>
                <a:lnTo>
                  <a:pt x="273596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928086" y="10168096"/>
            <a:ext cx="273685" cy="332740"/>
          </a:xfrm>
          <a:custGeom>
            <a:avLst/>
            <a:gdLst/>
            <a:ahLst/>
            <a:cxnLst/>
            <a:rect l="l" t="t" r="r" b="b"/>
            <a:pathLst>
              <a:path w="273684" h="332740">
                <a:moveTo>
                  <a:pt x="273431" y="0"/>
                </a:moveTo>
                <a:lnTo>
                  <a:pt x="0" y="0"/>
                </a:lnTo>
                <a:lnTo>
                  <a:pt x="0" y="71120"/>
                </a:lnTo>
                <a:lnTo>
                  <a:pt x="0" y="130810"/>
                </a:lnTo>
                <a:lnTo>
                  <a:pt x="0" y="201930"/>
                </a:lnTo>
                <a:lnTo>
                  <a:pt x="0" y="248920"/>
                </a:lnTo>
                <a:lnTo>
                  <a:pt x="0" y="332740"/>
                </a:lnTo>
                <a:lnTo>
                  <a:pt x="273431" y="332740"/>
                </a:lnTo>
                <a:lnTo>
                  <a:pt x="273431" y="248920"/>
                </a:lnTo>
                <a:lnTo>
                  <a:pt x="91173" y="248920"/>
                </a:lnTo>
                <a:lnTo>
                  <a:pt x="91173" y="201930"/>
                </a:lnTo>
                <a:lnTo>
                  <a:pt x="273431" y="201930"/>
                </a:lnTo>
                <a:lnTo>
                  <a:pt x="273431" y="131076"/>
                </a:lnTo>
                <a:lnTo>
                  <a:pt x="273431" y="130810"/>
                </a:lnTo>
                <a:lnTo>
                  <a:pt x="273431" y="71323"/>
                </a:lnTo>
                <a:lnTo>
                  <a:pt x="190144" y="71323"/>
                </a:lnTo>
                <a:lnTo>
                  <a:pt x="190144" y="130810"/>
                </a:lnTo>
                <a:lnTo>
                  <a:pt x="91173" y="130810"/>
                </a:lnTo>
                <a:lnTo>
                  <a:pt x="91173" y="71120"/>
                </a:lnTo>
                <a:lnTo>
                  <a:pt x="273431" y="71120"/>
                </a:lnTo>
                <a:lnTo>
                  <a:pt x="273431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828654" y="10053289"/>
            <a:ext cx="56515" cy="74930"/>
          </a:xfrm>
          <a:custGeom>
            <a:avLst/>
            <a:gdLst/>
            <a:ahLst/>
            <a:cxnLst/>
            <a:rect l="l" t="t" r="r" b="b"/>
            <a:pathLst>
              <a:path w="56515" h="74929">
                <a:moveTo>
                  <a:pt x="31569" y="0"/>
                </a:moveTo>
                <a:lnTo>
                  <a:pt x="0" y="0"/>
                </a:lnTo>
                <a:lnTo>
                  <a:pt x="0" y="74783"/>
                </a:lnTo>
                <a:lnTo>
                  <a:pt x="37265" y="74783"/>
                </a:lnTo>
                <a:lnTo>
                  <a:pt x="43276" y="71463"/>
                </a:lnTo>
                <a:lnTo>
                  <a:pt x="47988" y="65799"/>
                </a:lnTo>
                <a:lnTo>
                  <a:pt x="52179" y="59372"/>
                </a:lnTo>
                <a:lnTo>
                  <a:pt x="52375" y="58835"/>
                </a:lnTo>
                <a:lnTo>
                  <a:pt x="19255" y="58835"/>
                </a:lnTo>
                <a:lnTo>
                  <a:pt x="19255" y="15758"/>
                </a:lnTo>
                <a:lnTo>
                  <a:pt x="52953" y="15758"/>
                </a:lnTo>
                <a:lnTo>
                  <a:pt x="49749" y="9894"/>
                </a:lnTo>
                <a:lnTo>
                  <a:pt x="44281" y="4649"/>
                </a:lnTo>
                <a:lnTo>
                  <a:pt x="38208" y="460"/>
                </a:lnTo>
                <a:lnTo>
                  <a:pt x="31569" y="0"/>
                </a:lnTo>
                <a:close/>
              </a:path>
              <a:path w="56515" h="74929">
                <a:moveTo>
                  <a:pt x="52953" y="15758"/>
                </a:moveTo>
                <a:lnTo>
                  <a:pt x="30930" y="15758"/>
                </a:lnTo>
                <a:lnTo>
                  <a:pt x="35339" y="17999"/>
                </a:lnTo>
                <a:lnTo>
                  <a:pt x="35339" y="56144"/>
                </a:lnTo>
                <a:lnTo>
                  <a:pt x="31046" y="58835"/>
                </a:lnTo>
                <a:lnTo>
                  <a:pt x="52375" y="58835"/>
                </a:lnTo>
                <a:lnTo>
                  <a:pt x="54783" y="52248"/>
                </a:lnTo>
                <a:lnTo>
                  <a:pt x="56116" y="44470"/>
                </a:lnTo>
                <a:lnTo>
                  <a:pt x="56490" y="36082"/>
                </a:lnTo>
                <a:lnTo>
                  <a:pt x="55769" y="25565"/>
                </a:lnTo>
                <a:lnTo>
                  <a:pt x="53550" y="16851"/>
                </a:lnTo>
                <a:lnTo>
                  <a:pt x="52953" y="15758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936882" y="10029482"/>
            <a:ext cx="45085" cy="99060"/>
          </a:xfrm>
          <a:custGeom>
            <a:avLst/>
            <a:gdLst/>
            <a:ahLst/>
            <a:cxnLst/>
            <a:rect l="l" t="t" r="r" b="b"/>
            <a:pathLst>
              <a:path w="45084" h="99059">
                <a:moveTo>
                  <a:pt x="32124" y="0"/>
                </a:moveTo>
                <a:lnTo>
                  <a:pt x="8701" y="13004"/>
                </a:lnTo>
                <a:lnTo>
                  <a:pt x="14606" y="22407"/>
                </a:lnTo>
                <a:lnTo>
                  <a:pt x="39433" y="12104"/>
                </a:lnTo>
                <a:lnTo>
                  <a:pt x="32124" y="0"/>
                </a:lnTo>
                <a:close/>
              </a:path>
              <a:path w="45084" h="99059">
                <a:moveTo>
                  <a:pt x="43485" y="23810"/>
                </a:moveTo>
                <a:lnTo>
                  <a:pt x="0" y="23810"/>
                </a:lnTo>
                <a:lnTo>
                  <a:pt x="0" y="98625"/>
                </a:lnTo>
                <a:lnTo>
                  <a:pt x="44888" y="98625"/>
                </a:lnTo>
                <a:lnTo>
                  <a:pt x="44888" y="82615"/>
                </a:lnTo>
                <a:lnTo>
                  <a:pt x="19255" y="82615"/>
                </a:lnTo>
                <a:lnTo>
                  <a:pt x="19255" y="67401"/>
                </a:lnTo>
                <a:lnTo>
                  <a:pt x="37925" y="67401"/>
                </a:lnTo>
                <a:lnTo>
                  <a:pt x="37925" y="52124"/>
                </a:lnTo>
                <a:lnTo>
                  <a:pt x="19255" y="52124"/>
                </a:lnTo>
                <a:lnTo>
                  <a:pt x="19255" y="39579"/>
                </a:lnTo>
                <a:lnTo>
                  <a:pt x="42092" y="39579"/>
                </a:lnTo>
                <a:lnTo>
                  <a:pt x="43485" y="2381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15036437" y="10053301"/>
            <a:ext cx="155575" cy="74930"/>
            <a:chOff x="15036437" y="10053301"/>
            <a:chExt cx="155575" cy="74930"/>
          </a:xfrm>
        </p:grpSpPr>
        <p:sp>
          <p:nvSpPr>
            <p:cNvPr id="42" name="object 42"/>
            <p:cNvSpPr/>
            <p:nvPr/>
          </p:nvSpPr>
          <p:spPr>
            <a:xfrm>
              <a:off x="15036437" y="10053301"/>
              <a:ext cx="54610" cy="74930"/>
            </a:xfrm>
            <a:custGeom>
              <a:avLst/>
              <a:gdLst/>
              <a:ahLst/>
              <a:cxnLst/>
              <a:rect l="l" t="t" r="r" b="b"/>
              <a:pathLst>
                <a:path w="54609" h="74929">
                  <a:moveTo>
                    <a:pt x="24365" y="0"/>
                  </a:moveTo>
                  <a:lnTo>
                    <a:pt x="0" y="0"/>
                  </a:lnTo>
                  <a:lnTo>
                    <a:pt x="0" y="74783"/>
                  </a:lnTo>
                  <a:lnTo>
                    <a:pt x="19203" y="74783"/>
                  </a:lnTo>
                  <a:lnTo>
                    <a:pt x="19203" y="48176"/>
                  </a:lnTo>
                  <a:lnTo>
                    <a:pt x="25245" y="48176"/>
                  </a:lnTo>
                  <a:lnTo>
                    <a:pt x="40133" y="45836"/>
                  </a:lnTo>
                  <a:lnTo>
                    <a:pt x="49058" y="39862"/>
                  </a:lnTo>
                  <a:lnTo>
                    <a:pt x="52780" y="32972"/>
                  </a:lnTo>
                  <a:lnTo>
                    <a:pt x="19203" y="32972"/>
                  </a:lnTo>
                  <a:lnTo>
                    <a:pt x="19203" y="15769"/>
                  </a:lnTo>
                  <a:lnTo>
                    <a:pt x="53125" y="15769"/>
                  </a:lnTo>
                  <a:lnTo>
                    <a:pt x="52497" y="12439"/>
                  </a:lnTo>
                  <a:lnTo>
                    <a:pt x="46573" y="5235"/>
                  </a:lnTo>
                  <a:lnTo>
                    <a:pt x="37089" y="1235"/>
                  </a:lnTo>
                  <a:lnTo>
                    <a:pt x="24365" y="0"/>
                  </a:lnTo>
                  <a:close/>
                </a:path>
                <a:path w="54609" h="74929">
                  <a:moveTo>
                    <a:pt x="53125" y="15769"/>
                  </a:moveTo>
                  <a:lnTo>
                    <a:pt x="30449" y="15769"/>
                  </a:lnTo>
                  <a:lnTo>
                    <a:pt x="33601" y="16962"/>
                  </a:lnTo>
                  <a:lnTo>
                    <a:pt x="33601" y="31328"/>
                  </a:lnTo>
                  <a:lnTo>
                    <a:pt x="30794" y="32972"/>
                  </a:lnTo>
                  <a:lnTo>
                    <a:pt x="52780" y="32972"/>
                  </a:lnTo>
                  <a:lnTo>
                    <a:pt x="53401" y="31823"/>
                  </a:lnTo>
                  <a:lnTo>
                    <a:pt x="54542" y="23287"/>
                  </a:lnTo>
                  <a:lnTo>
                    <a:pt x="53125" y="15769"/>
                  </a:lnTo>
                  <a:close/>
                </a:path>
              </a:pathLst>
            </a:custGeom>
            <a:solidFill>
              <a:srgbClr val="244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24900" y="10053303"/>
              <a:ext cx="66678" cy="74783"/>
            </a:xfrm>
            <a:prstGeom prst="rect">
              <a:avLst/>
            </a:prstGeom>
          </p:spPr>
        </p:pic>
      </p:grpSp>
      <p:sp>
        <p:nvSpPr>
          <p:cNvPr id="44" name="object 44"/>
          <p:cNvSpPr/>
          <p:nvPr/>
        </p:nvSpPr>
        <p:spPr>
          <a:xfrm>
            <a:off x="15239136" y="10053301"/>
            <a:ext cx="157480" cy="74930"/>
          </a:xfrm>
          <a:custGeom>
            <a:avLst/>
            <a:gdLst/>
            <a:ahLst/>
            <a:cxnLst/>
            <a:rect l="l" t="t" r="r" b="b"/>
            <a:pathLst>
              <a:path w="157480" h="74929">
                <a:moveTo>
                  <a:pt x="58013" y="74790"/>
                </a:moveTo>
                <a:lnTo>
                  <a:pt x="55562" y="69329"/>
                </a:lnTo>
                <a:lnTo>
                  <a:pt x="52387" y="62357"/>
                </a:lnTo>
                <a:lnTo>
                  <a:pt x="49212" y="55499"/>
                </a:lnTo>
                <a:lnTo>
                  <a:pt x="46748" y="50355"/>
                </a:lnTo>
                <a:lnTo>
                  <a:pt x="44970" y="46431"/>
                </a:lnTo>
                <a:lnTo>
                  <a:pt x="43827" y="45173"/>
                </a:lnTo>
                <a:lnTo>
                  <a:pt x="41846" y="43002"/>
                </a:lnTo>
                <a:lnTo>
                  <a:pt x="39243" y="42303"/>
                </a:lnTo>
                <a:lnTo>
                  <a:pt x="45389" y="40195"/>
                </a:lnTo>
                <a:lnTo>
                  <a:pt x="50330" y="36080"/>
                </a:lnTo>
                <a:lnTo>
                  <a:pt x="53009" y="31026"/>
                </a:lnTo>
                <a:lnTo>
                  <a:pt x="53619" y="29857"/>
                </a:lnTo>
                <a:lnTo>
                  <a:pt x="54813" y="21361"/>
                </a:lnTo>
                <a:lnTo>
                  <a:pt x="53873" y="15773"/>
                </a:lnTo>
                <a:lnTo>
                  <a:pt x="53365" y="12776"/>
                </a:lnTo>
                <a:lnTo>
                  <a:pt x="48539" y="6019"/>
                </a:lnTo>
                <a:lnTo>
                  <a:pt x="39573" y="1600"/>
                </a:lnTo>
                <a:lnTo>
                  <a:pt x="33489" y="914"/>
                </a:lnTo>
                <a:lnTo>
                  <a:pt x="33489" y="17487"/>
                </a:lnTo>
                <a:lnTo>
                  <a:pt x="33489" y="27901"/>
                </a:lnTo>
                <a:lnTo>
                  <a:pt x="31191" y="31026"/>
                </a:lnTo>
                <a:lnTo>
                  <a:pt x="19202" y="31026"/>
                </a:lnTo>
                <a:lnTo>
                  <a:pt x="19202" y="15773"/>
                </a:lnTo>
                <a:lnTo>
                  <a:pt x="30594" y="15773"/>
                </a:lnTo>
                <a:lnTo>
                  <a:pt x="33489" y="17487"/>
                </a:lnTo>
                <a:lnTo>
                  <a:pt x="33489" y="914"/>
                </a:lnTo>
                <a:lnTo>
                  <a:pt x="25742" y="12"/>
                </a:lnTo>
                <a:lnTo>
                  <a:pt x="0" y="12"/>
                </a:lnTo>
                <a:lnTo>
                  <a:pt x="0" y="74790"/>
                </a:lnTo>
                <a:lnTo>
                  <a:pt x="19202" y="74790"/>
                </a:lnTo>
                <a:lnTo>
                  <a:pt x="19202" y="45173"/>
                </a:lnTo>
                <a:lnTo>
                  <a:pt x="23393" y="45173"/>
                </a:lnTo>
                <a:lnTo>
                  <a:pt x="25107" y="46164"/>
                </a:lnTo>
                <a:lnTo>
                  <a:pt x="35801" y="74790"/>
                </a:lnTo>
                <a:lnTo>
                  <a:pt x="58013" y="74790"/>
                </a:lnTo>
                <a:close/>
              </a:path>
              <a:path w="157480" h="74929">
                <a:moveTo>
                  <a:pt x="157187" y="0"/>
                </a:moveTo>
                <a:lnTo>
                  <a:pt x="100761" y="0"/>
                </a:lnTo>
                <a:lnTo>
                  <a:pt x="100761" y="15900"/>
                </a:lnTo>
                <a:lnTo>
                  <a:pt x="118135" y="15900"/>
                </a:lnTo>
                <a:lnTo>
                  <a:pt x="118135" y="74803"/>
                </a:lnTo>
                <a:lnTo>
                  <a:pt x="137579" y="74803"/>
                </a:lnTo>
                <a:lnTo>
                  <a:pt x="137579" y="15900"/>
                </a:lnTo>
                <a:lnTo>
                  <a:pt x="154914" y="15900"/>
                </a:lnTo>
                <a:lnTo>
                  <a:pt x="157187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444740" y="10053318"/>
            <a:ext cx="45085" cy="74930"/>
          </a:xfrm>
          <a:custGeom>
            <a:avLst/>
            <a:gdLst/>
            <a:ahLst/>
            <a:cxnLst/>
            <a:rect l="l" t="t" r="r" b="b"/>
            <a:pathLst>
              <a:path w="45084" h="74929">
                <a:moveTo>
                  <a:pt x="43454" y="0"/>
                </a:moveTo>
                <a:lnTo>
                  <a:pt x="0" y="0"/>
                </a:lnTo>
                <a:lnTo>
                  <a:pt x="0" y="74772"/>
                </a:lnTo>
                <a:lnTo>
                  <a:pt x="44899" y="74772"/>
                </a:lnTo>
                <a:lnTo>
                  <a:pt x="44899" y="58794"/>
                </a:lnTo>
                <a:lnTo>
                  <a:pt x="19224" y="58794"/>
                </a:lnTo>
                <a:lnTo>
                  <a:pt x="19224" y="43548"/>
                </a:lnTo>
                <a:lnTo>
                  <a:pt x="37894" y="43548"/>
                </a:lnTo>
                <a:lnTo>
                  <a:pt x="37894" y="28281"/>
                </a:lnTo>
                <a:lnTo>
                  <a:pt x="19224" y="28281"/>
                </a:lnTo>
                <a:lnTo>
                  <a:pt x="19224" y="15758"/>
                </a:lnTo>
                <a:lnTo>
                  <a:pt x="42051" y="15758"/>
                </a:lnTo>
                <a:lnTo>
                  <a:pt x="43454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540497" y="10053318"/>
            <a:ext cx="80761" cy="74772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15676635" y="10053318"/>
            <a:ext cx="45085" cy="74930"/>
          </a:xfrm>
          <a:custGeom>
            <a:avLst/>
            <a:gdLst/>
            <a:ahLst/>
            <a:cxnLst/>
            <a:rect l="l" t="t" r="r" b="b"/>
            <a:pathLst>
              <a:path w="45084" h="74929">
                <a:moveTo>
                  <a:pt x="43454" y="0"/>
                </a:moveTo>
                <a:lnTo>
                  <a:pt x="0" y="0"/>
                </a:lnTo>
                <a:lnTo>
                  <a:pt x="0" y="74772"/>
                </a:lnTo>
                <a:lnTo>
                  <a:pt x="44878" y="74772"/>
                </a:lnTo>
                <a:lnTo>
                  <a:pt x="44878" y="58794"/>
                </a:lnTo>
                <a:lnTo>
                  <a:pt x="19266" y="58794"/>
                </a:lnTo>
                <a:lnTo>
                  <a:pt x="19266" y="43548"/>
                </a:lnTo>
                <a:lnTo>
                  <a:pt x="37894" y="43548"/>
                </a:lnTo>
                <a:lnTo>
                  <a:pt x="37894" y="28281"/>
                </a:lnTo>
                <a:lnTo>
                  <a:pt x="19266" y="28281"/>
                </a:lnTo>
                <a:lnTo>
                  <a:pt x="19266" y="15758"/>
                </a:lnTo>
                <a:lnTo>
                  <a:pt x="42092" y="15758"/>
                </a:lnTo>
                <a:lnTo>
                  <a:pt x="43454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774319" y="10053318"/>
            <a:ext cx="55880" cy="74930"/>
          </a:xfrm>
          <a:custGeom>
            <a:avLst/>
            <a:gdLst/>
            <a:ahLst/>
            <a:cxnLst/>
            <a:rect l="l" t="t" r="r" b="b"/>
            <a:pathLst>
              <a:path w="55880" h="74929">
                <a:moveTo>
                  <a:pt x="55862" y="0"/>
                </a:moveTo>
                <a:lnTo>
                  <a:pt x="37653" y="0"/>
                </a:lnTo>
                <a:lnTo>
                  <a:pt x="37758" y="35485"/>
                </a:lnTo>
                <a:lnTo>
                  <a:pt x="38302" y="39915"/>
                </a:lnTo>
                <a:lnTo>
                  <a:pt x="36417" y="34815"/>
                </a:lnTo>
                <a:lnTo>
                  <a:pt x="34218" y="29601"/>
                </a:lnTo>
                <a:lnTo>
                  <a:pt x="18418" y="0"/>
                </a:lnTo>
                <a:lnTo>
                  <a:pt x="0" y="0"/>
                </a:lnTo>
                <a:lnTo>
                  <a:pt x="0" y="74772"/>
                </a:lnTo>
                <a:lnTo>
                  <a:pt x="18219" y="74772"/>
                </a:lnTo>
                <a:lnTo>
                  <a:pt x="18219" y="44501"/>
                </a:lnTo>
                <a:lnTo>
                  <a:pt x="17591" y="37684"/>
                </a:lnTo>
                <a:lnTo>
                  <a:pt x="17161" y="34700"/>
                </a:lnTo>
                <a:lnTo>
                  <a:pt x="18763" y="39569"/>
                </a:lnTo>
                <a:lnTo>
                  <a:pt x="21046" y="44951"/>
                </a:lnTo>
                <a:lnTo>
                  <a:pt x="36145" y="74772"/>
                </a:lnTo>
                <a:lnTo>
                  <a:pt x="55862" y="74772"/>
                </a:lnTo>
                <a:lnTo>
                  <a:pt x="55862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880145" y="10053294"/>
            <a:ext cx="56515" cy="74930"/>
          </a:xfrm>
          <a:custGeom>
            <a:avLst/>
            <a:gdLst/>
            <a:ahLst/>
            <a:cxnLst/>
            <a:rect l="l" t="t" r="r" b="b"/>
            <a:pathLst>
              <a:path w="56515" h="74929">
                <a:moveTo>
                  <a:pt x="56396" y="0"/>
                </a:moveTo>
                <a:lnTo>
                  <a:pt x="0" y="0"/>
                </a:lnTo>
                <a:lnTo>
                  <a:pt x="0" y="15905"/>
                </a:lnTo>
                <a:lnTo>
                  <a:pt x="17339" y="15905"/>
                </a:lnTo>
                <a:lnTo>
                  <a:pt x="17339" y="74804"/>
                </a:lnTo>
                <a:lnTo>
                  <a:pt x="36752" y="74804"/>
                </a:lnTo>
                <a:lnTo>
                  <a:pt x="36752" y="15905"/>
                </a:lnTo>
                <a:lnTo>
                  <a:pt x="54197" y="15905"/>
                </a:lnTo>
                <a:lnTo>
                  <a:pt x="56396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049390" y="10053289"/>
            <a:ext cx="56515" cy="74930"/>
          </a:xfrm>
          <a:custGeom>
            <a:avLst/>
            <a:gdLst/>
            <a:ahLst/>
            <a:cxnLst/>
            <a:rect l="l" t="t" r="r" b="b"/>
            <a:pathLst>
              <a:path w="56515" h="74929">
                <a:moveTo>
                  <a:pt x="31496" y="0"/>
                </a:moveTo>
                <a:lnTo>
                  <a:pt x="0" y="0"/>
                </a:lnTo>
                <a:lnTo>
                  <a:pt x="0" y="74783"/>
                </a:lnTo>
                <a:lnTo>
                  <a:pt x="37203" y="74783"/>
                </a:lnTo>
                <a:lnTo>
                  <a:pt x="43213" y="71463"/>
                </a:lnTo>
                <a:lnTo>
                  <a:pt x="47862" y="65799"/>
                </a:lnTo>
                <a:lnTo>
                  <a:pt x="52071" y="59372"/>
                </a:lnTo>
                <a:lnTo>
                  <a:pt x="52268" y="58835"/>
                </a:lnTo>
                <a:lnTo>
                  <a:pt x="19161" y="58835"/>
                </a:lnTo>
                <a:lnTo>
                  <a:pt x="19161" y="15758"/>
                </a:lnTo>
                <a:lnTo>
                  <a:pt x="52865" y="15758"/>
                </a:lnTo>
                <a:lnTo>
                  <a:pt x="49655" y="9894"/>
                </a:lnTo>
                <a:lnTo>
                  <a:pt x="44155" y="4649"/>
                </a:lnTo>
                <a:lnTo>
                  <a:pt x="38145" y="460"/>
                </a:lnTo>
                <a:lnTo>
                  <a:pt x="31496" y="0"/>
                </a:lnTo>
                <a:close/>
              </a:path>
              <a:path w="56515" h="74929">
                <a:moveTo>
                  <a:pt x="52865" y="15758"/>
                </a:moveTo>
                <a:lnTo>
                  <a:pt x="30836" y="15758"/>
                </a:lnTo>
                <a:lnTo>
                  <a:pt x="35245" y="17999"/>
                </a:lnTo>
                <a:lnTo>
                  <a:pt x="35245" y="56144"/>
                </a:lnTo>
                <a:lnTo>
                  <a:pt x="30951" y="58835"/>
                </a:lnTo>
                <a:lnTo>
                  <a:pt x="52268" y="58835"/>
                </a:lnTo>
                <a:lnTo>
                  <a:pt x="54685" y="52248"/>
                </a:lnTo>
                <a:lnTo>
                  <a:pt x="56021" y="44470"/>
                </a:lnTo>
                <a:lnTo>
                  <a:pt x="56396" y="36082"/>
                </a:lnTo>
                <a:lnTo>
                  <a:pt x="55679" y="25565"/>
                </a:lnTo>
                <a:lnTo>
                  <a:pt x="53464" y="16851"/>
                </a:lnTo>
                <a:lnTo>
                  <a:pt x="52865" y="15758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157509" y="10053318"/>
            <a:ext cx="45085" cy="74930"/>
          </a:xfrm>
          <a:custGeom>
            <a:avLst/>
            <a:gdLst/>
            <a:ahLst/>
            <a:cxnLst/>
            <a:rect l="l" t="t" r="r" b="b"/>
            <a:pathLst>
              <a:path w="45084" h="74929">
                <a:moveTo>
                  <a:pt x="43485" y="0"/>
                </a:moveTo>
                <a:lnTo>
                  <a:pt x="0" y="0"/>
                </a:lnTo>
                <a:lnTo>
                  <a:pt x="0" y="74772"/>
                </a:lnTo>
                <a:lnTo>
                  <a:pt x="44878" y="74772"/>
                </a:lnTo>
                <a:lnTo>
                  <a:pt x="44878" y="58794"/>
                </a:lnTo>
                <a:lnTo>
                  <a:pt x="19182" y="58794"/>
                </a:lnTo>
                <a:lnTo>
                  <a:pt x="19182" y="43548"/>
                </a:lnTo>
                <a:lnTo>
                  <a:pt x="37936" y="43548"/>
                </a:lnTo>
                <a:lnTo>
                  <a:pt x="37936" y="28281"/>
                </a:lnTo>
                <a:lnTo>
                  <a:pt x="19182" y="28281"/>
                </a:lnTo>
                <a:lnTo>
                  <a:pt x="19182" y="15758"/>
                </a:lnTo>
                <a:lnTo>
                  <a:pt x="42092" y="15758"/>
                </a:lnTo>
                <a:lnTo>
                  <a:pt x="43485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419578" y="10671082"/>
            <a:ext cx="303876" cy="149346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812582" y="10577945"/>
            <a:ext cx="1397857" cy="242483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376951" y="10717896"/>
            <a:ext cx="109220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sz="1450" b="1" spc="-70" dirty="0">
                <a:solidFill>
                  <a:srgbClr val="4855A5"/>
                </a:solidFill>
                <a:latin typeface="Tahoma"/>
                <a:cs typeface="Tahoma"/>
              </a:rPr>
              <a:t>1</a:t>
            </a:r>
            <a:endParaRPr sz="1450">
              <a:latin typeface="Tahoma"/>
              <a:cs typeface="Tahoma"/>
            </a:endParaRPr>
          </a:p>
        </p:txBody>
      </p:sp>
      <p:pic>
        <p:nvPicPr>
          <p:cNvPr id="55" name="object 5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" y="-139183"/>
            <a:ext cx="20104099" cy="11308556"/>
          </a:xfrm>
          <a:prstGeom prst="rect">
            <a:avLst/>
          </a:prstGeom>
        </p:spPr>
      </p:pic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88939" y="5868316"/>
            <a:ext cx="19541363" cy="407932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6600" spc="320" dirty="0">
                <a:solidFill>
                  <a:srgbClr val="FFFFFF"/>
                </a:solidFill>
              </a:rPr>
              <a:t>PORTRA</a:t>
            </a:r>
            <a:r>
              <a:rPr lang="fr-FR" sz="6600" spc="320" dirty="0">
                <a:solidFill>
                  <a:srgbClr val="FFFFFF"/>
                </a:solidFill>
              </a:rPr>
              <a:t>I</a:t>
            </a:r>
            <a:r>
              <a:rPr sz="6600" spc="320" dirty="0">
                <a:solidFill>
                  <a:srgbClr val="FFFFFF"/>
                </a:solidFill>
              </a:rPr>
              <a:t>T</a:t>
            </a:r>
            <a:r>
              <a:rPr sz="6600" spc="-175" dirty="0">
                <a:solidFill>
                  <a:srgbClr val="FFFFFF"/>
                </a:solidFill>
              </a:rPr>
              <a:t> </a:t>
            </a:r>
            <a:r>
              <a:rPr lang="fr-FR" sz="6600" spc="570" dirty="0" err="1">
                <a:solidFill>
                  <a:srgbClr val="FFFFFF"/>
                </a:solidFill>
              </a:rPr>
              <a:t>S</a:t>
            </a:r>
            <a:r>
              <a:rPr sz="6600" spc="570" dirty="0">
                <a:solidFill>
                  <a:srgbClr val="FFFFFF"/>
                </a:solidFill>
              </a:rPr>
              <a:t>OC</a:t>
            </a:r>
            <a:r>
              <a:rPr lang="fr-FR" sz="6600" spc="570" dirty="0">
                <a:solidFill>
                  <a:srgbClr val="FFFFFF"/>
                </a:solidFill>
              </a:rPr>
              <a:t>I</a:t>
            </a:r>
            <a:r>
              <a:rPr sz="6600" spc="570" dirty="0">
                <a:solidFill>
                  <a:srgbClr val="FFFFFF"/>
                </a:solidFill>
              </a:rPr>
              <a:t>AL</a:t>
            </a:r>
            <a:r>
              <a:rPr lang="fr-FR" sz="6600" spc="570" dirty="0">
                <a:solidFill>
                  <a:srgbClr val="FFFFFF"/>
                </a:solidFill>
              </a:rPr>
              <a:t/>
            </a:r>
            <a:br>
              <a:rPr lang="fr-FR" sz="6600" spc="570" dirty="0">
                <a:solidFill>
                  <a:srgbClr val="FFFFFF"/>
                </a:solidFill>
              </a:rPr>
            </a:br>
            <a:r>
              <a:rPr lang="fr-FR" sz="6600" spc="570" dirty="0">
                <a:solidFill>
                  <a:srgbClr val="FFFFFF"/>
                </a:solidFill>
              </a:rPr>
              <a:t>DE L’INSERTION, DE L’ACCES AUX DROITS ET DE LA LUTTE CONTRE LA PAUVRETE</a:t>
            </a:r>
            <a:endParaRPr sz="6600" dirty="0"/>
          </a:p>
        </p:txBody>
      </p:sp>
      <p:grpSp>
        <p:nvGrpSpPr>
          <p:cNvPr id="57" name="object 57"/>
          <p:cNvGrpSpPr/>
          <p:nvPr/>
        </p:nvGrpSpPr>
        <p:grpSpPr>
          <a:xfrm>
            <a:off x="5104899" y="2134273"/>
            <a:ext cx="9780270" cy="1961514"/>
            <a:chOff x="5235442" y="3553907"/>
            <a:chExt cx="9780270" cy="1961514"/>
          </a:xfrm>
        </p:grpSpPr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346822" y="3803466"/>
              <a:ext cx="214852" cy="24980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3616623" y="3799198"/>
              <a:ext cx="401320" cy="258445"/>
            </a:xfrm>
            <a:custGeom>
              <a:avLst/>
              <a:gdLst/>
              <a:ahLst/>
              <a:cxnLst/>
              <a:rect l="l" t="t" r="r" b="b"/>
              <a:pathLst>
                <a:path w="401319" h="258445">
                  <a:moveTo>
                    <a:pt x="169875" y="202399"/>
                  </a:moveTo>
                  <a:lnTo>
                    <a:pt x="55664" y="202399"/>
                  </a:lnTo>
                  <a:lnTo>
                    <a:pt x="55664" y="152869"/>
                  </a:lnTo>
                  <a:lnTo>
                    <a:pt x="148094" y="152869"/>
                  </a:lnTo>
                  <a:lnTo>
                    <a:pt x="148094" y="100799"/>
                  </a:lnTo>
                  <a:lnTo>
                    <a:pt x="55664" y="100799"/>
                  </a:lnTo>
                  <a:lnTo>
                    <a:pt x="55664" y="55079"/>
                  </a:lnTo>
                  <a:lnTo>
                    <a:pt x="164896" y="55079"/>
                  </a:lnTo>
                  <a:lnTo>
                    <a:pt x="164896" y="4279"/>
                  </a:lnTo>
                  <a:lnTo>
                    <a:pt x="0" y="4279"/>
                  </a:lnTo>
                  <a:lnTo>
                    <a:pt x="0" y="55079"/>
                  </a:lnTo>
                  <a:lnTo>
                    <a:pt x="0" y="100799"/>
                  </a:lnTo>
                  <a:lnTo>
                    <a:pt x="0" y="152869"/>
                  </a:lnTo>
                  <a:lnTo>
                    <a:pt x="0" y="202399"/>
                  </a:lnTo>
                  <a:lnTo>
                    <a:pt x="0" y="254469"/>
                  </a:lnTo>
                  <a:lnTo>
                    <a:pt x="169875" y="254469"/>
                  </a:lnTo>
                  <a:lnTo>
                    <a:pt x="169875" y="202399"/>
                  </a:lnTo>
                  <a:close/>
                </a:path>
                <a:path w="401319" h="258445">
                  <a:moveTo>
                    <a:pt x="401180" y="177342"/>
                  </a:moveTo>
                  <a:lnTo>
                    <a:pt x="388264" y="137655"/>
                  </a:lnTo>
                  <a:lnTo>
                    <a:pt x="357466" y="115087"/>
                  </a:lnTo>
                  <a:lnTo>
                    <a:pt x="289915" y="91528"/>
                  </a:lnTo>
                  <a:lnTo>
                    <a:pt x="276999" y="75628"/>
                  </a:lnTo>
                  <a:lnTo>
                    <a:pt x="280200" y="66497"/>
                  </a:lnTo>
                  <a:lnTo>
                    <a:pt x="289229" y="59270"/>
                  </a:lnTo>
                  <a:lnTo>
                    <a:pt x="303199" y="54508"/>
                  </a:lnTo>
                  <a:lnTo>
                    <a:pt x="321246" y="52793"/>
                  </a:lnTo>
                  <a:lnTo>
                    <a:pt x="337527" y="54254"/>
                  </a:lnTo>
                  <a:lnTo>
                    <a:pt x="354114" y="58267"/>
                  </a:lnTo>
                  <a:lnTo>
                    <a:pt x="370065" y="64325"/>
                  </a:lnTo>
                  <a:lnTo>
                    <a:pt x="384416" y="71907"/>
                  </a:lnTo>
                  <a:lnTo>
                    <a:pt x="384416" y="14630"/>
                  </a:lnTo>
                  <a:lnTo>
                    <a:pt x="368846" y="8509"/>
                  </a:lnTo>
                  <a:lnTo>
                    <a:pt x="351294" y="3898"/>
                  </a:lnTo>
                  <a:lnTo>
                    <a:pt x="332994" y="1003"/>
                  </a:lnTo>
                  <a:lnTo>
                    <a:pt x="315201" y="0"/>
                  </a:lnTo>
                  <a:lnTo>
                    <a:pt x="276529" y="5969"/>
                  </a:lnTo>
                  <a:lnTo>
                    <a:pt x="246799" y="22567"/>
                  </a:lnTo>
                  <a:lnTo>
                    <a:pt x="227711" y="47866"/>
                  </a:lnTo>
                  <a:lnTo>
                    <a:pt x="220967" y="79933"/>
                  </a:lnTo>
                  <a:lnTo>
                    <a:pt x="233629" y="119214"/>
                  </a:lnTo>
                  <a:lnTo>
                    <a:pt x="263817" y="141744"/>
                  </a:lnTo>
                  <a:lnTo>
                    <a:pt x="330022" y="165823"/>
                  </a:lnTo>
                  <a:lnTo>
                    <a:pt x="342684" y="181991"/>
                  </a:lnTo>
                  <a:lnTo>
                    <a:pt x="338264" y="192379"/>
                  </a:lnTo>
                  <a:lnTo>
                    <a:pt x="327113" y="199224"/>
                  </a:lnTo>
                  <a:lnTo>
                    <a:pt x="312407" y="202984"/>
                  </a:lnTo>
                  <a:lnTo>
                    <a:pt x="297332" y="204127"/>
                  </a:lnTo>
                  <a:lnTo>
                    <a:pt x="275564" y="202311"/>
                  </a:lnTo>
                  <a:lnTo>
                    <a:pt x="256260" y="197345"/>
                  </a:lnTo>
                  <a:lnTo>
                    <a:pt x="239039" y="189966"/>
                  </a:lnTo>
                  <a:lnTo>
                    <a:pt x="223469" y="180924"/>
                  </a:lnTo>
                  <a:lnTo>
                    <a:pt x="223469" y="240347"/>
                  </a:lnTo>
                  <a:lnTo>
                    <a:pt x="238467" y="246837"/>
                  </a:lnTo>
                  <a:lnTo>
                    <a:pt x="256717" y="252615"/>
                  </a:lnTo>
                  <a:lnTo>
                    <a:pt x="279044" y="256768"/>
                  </a:lnTo>
                  <a:lnTo>
                    <a:pt x="306285" y="258356"/>
                  </a:lnTo>
                  <a:lnTo>
                    <a:pt x="345198" y="252272"/>
                  </a:lnTo>
                  <a:lnTo>
                    <a:pt x="375145" y="235381"/>
                  </a:lnTo>
                  <a:lnTo>
                    <a:pt x="394385" y="209727"/>
                  </a:lnTo>
                  <a:lnTo>
                    <a:pt x="401180" y="177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04934" y="5025785"/>
              <a:ext cx="214852" cy="249803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0304933" y="3553910"/>
              <a:ext cx="2887980" cy="1722120"/>
            </a:xfrm>
            <a:custGeom>
              <a:avLst/>
              <a:gdLst/>
              <a:ahLst/>
              <a:cxnLst/>
              <a:rect l="l" t="t" r="r" b="b"/>
              <a:pathLst>
                <a:path w="2887980" h="1722120">
                  <a:moveTo>
                    <a:pt x="439674" y="1669999"/>
                  </a:moveTo>
                  <a:lnTo>
                    <a:pt x="325475" y="1669999"/>
                  </a:lnTo>
                  <a:lnTo>
                    <a:pt x="325475" y="1620469"/>
                  </a:lnTo>
                  <a:lnTo>
                    <a:pt x="417893" y="1620469"/>
                  </a:lnTo>
                  <a:lnTo>
                    <a:pt x="417893" y="1568399"/>
                  </a:lnTo>
                  <a:lnTo>
                    <a:pt x="325475" y="1568399"/>
                  </a:lnTo>
                  <a:lnTo>
                    <a:pt x="325475" y="1522679"/>
                  </a:lnTo>
                  <a:lnTo>
                    <a:pt x="434708" y="1522679"/>
                  </a:lnTo>
                  <a:lnTo>
                    <a:pt x="434708" y="1471879"/>
                  </a:lnTo>
                  <a:lnTo>
                    <a:pt x="269811" y="1471879"/>
                  </a:lnTo>
                  <a:lnTo>
                    <a:pt x="269811" y="1522679"/>
                  </a:lnTo>
                  <a:lnTo>
                    <a:pt x="269811" y="1568399"/>
                  </a:lnTo>
                  <a:lnTo>
                    <a:pt x="269811" y="1620469"/>
                  </a:lnTo>
                  <a:lnTo>
                    <a:pt x="269811" y="1669999"/>
                  </a:lnTo>
                  <a:lnTo>
                    <a:pt x="269811" y="1722069"/>
                  </a:lnTo>
                  <a:lnTo>
                    <a:pt x="439674" y="1722069"/>
                  </a:lnTo>
                  <a:lnTo>
                    <a:pt x="439674" y="1669999"/>
                  </a:lnTo>
                  <a:close/>
                </a:path>
                <a:path w="2887980" h="1722120">
                  <a:moveTo>
                    <a:pt x="486054" y="486092"/>
                  </a:moveTo>
                  <a:lnTo>
                    <a:pt x="450545" y="390499"/>
                  </a:lnTo>
                  <a:lnTo>
                    <a:pt x="415823" y="297002"/>
                  </a:lnTo>
                  <a:lnTo>
                    <a:pt x="349250" y="117767"/>
                  </a:lnTo>
                  <a:lnTo>
                    <a:pt x="308902" y="9144"/>
                  </a:lnTo>
                  <a:lnTo>
                    <a:pt x="308902" y="297002"/>
                  </a:lnTo>
                  <a:lnTo>
                    <a:pt x="176123" y="297002"/>
                  </a:lnTo>
                  <a:lnTo>
                    <a:pt x="242684" y="117767"/>
                  </a:lnTo>
                  <a:lnTo>
                    <a:pt x="308902" y="297002"/>
                  </a:lnTo>
                  <a:lnTo>
                    <a:pt x="308902" y="9144"/>
                  </a:lnTo>
                  <a:lnTo>
                    <a:pt x="308559" y="8216"/>
                  </a:lnTo>
                  <a:lnTo>
                    <a:pt x="177482" y="8216"/>
                  </a:lnTo>
                  <a:lnTo>
                    <a:pt x="0" y="486092"/>
                  </a:lnTo>
                  <a:lnTo>
                    <a:pt x="115354" y="486092"/>
                  </a:lnTo>
                  <a:lnTo>
                    <a:pt x="148475" y="390499"/>
                  </a:lnTo>
                  <a:lnTo>
                    <a:pt x="336207" y="390499"/>
                  </a:lnTo>
                  <a:lnTo>
                    <a:pt x="369328" y="486092"/>
                  </a:lnTo>
                  <a:lnTo>
                    <a:pt x="486054" y="486092"/>
                  </a:lnTo>
                  <a:close/>
                </a:path>
                <a:path w="2887980" h="1722120">
                  <a:moveTo>
                    <a:pt x="889431" y="1046340"/>
                  </a:moveTo>
                  <a:lnTo>
                    <a:pt x="885329" y="1000658"/>
                  </a:lnTo>
                  <a:lnTo>
                    <a:pt x="873493" y="957681"/>
                  </a:lnTo>
                  <a:lnTo>
                    <a:pt x="854671" y="918146"/>
                  </a:lnTo>
                  <a:lnTo>
                    <a:pt x="829551" y="882738"/>
                  </a:lnTo>
                  <a:lnTo>
                    <a:pt x="798880" y="852182"/>
                  </a:lnTo>
                  <a:lnTo>
                    <a:pt x="763371" y="827176"/>
                  </a:lnTo>
                  <a:lnTo>
                    <a:pt x="723734" y="808431"/>
                  </a:lnTo>
                  <a:lnTo>
                    <a:pt x="680694" y="796671"/>
                  </a:lnTo>
                  <a:lnTo>
                    <a:pt x="634987" y="792594"/>
                  </a:lnTo>
                  <a:lnTo>
                    <a:pt x="589280" y="796671"/>
                  </a:lnTo>
                  <a:lnTo>
                    <a:pt x="546252" y="808431"/>
                  </a:lnTo>
                  <a:lnTo>
                    <a:pt x="506628" y="827176"/>
                  </a:lnTo>
                  <a:lnTo>
                    <a:pt x="471119" y="852182"/>
                  </a:lnTo>
                  <a:lnTo>
                    <a:pt x="440448" y="882738"/>
                  </a:lnTo>
                  <a:lnTo>
                    <a:pt x="415328" y="918146"/>
                  </a:lnTo>
                  <a:lnTo>
                    <a:pt x="396506" y="957681"/>
                  </a:lnTo>
                  <a:lnTo>
                    <a:pt x="384683" y="1000658"/>
                  </a:lnTo>
                  <a:lnTo>
                    <a:pt x="380580" y="1046340"/>
                  </a:lnTo>
                  <a:lnTo>
                    <a:pt x="384683" y="1092225"/>
                  </a:lnTo>
                  <a:lnTo>
                    <a:pt x="396506" y="1135354"/>
                  </a:lnTo>
                  <a:lnTo>
                    <a:pt x="415328" y="1175016"/>
                  </a:lnTo>
                  <a:lnTo>
                    <a:pt x="440448" y="1210500"/>
                  </a:lnTo>
                  <a:lnTo>
                    <a:pt x="471119" y="1241120"/>
                  </a:lnTo>
                  <a:lnTo>
                    <a:pt x="506628" y="1266151"/>
                  </a:lnTo>
                  <a:lnTo>
                    <a:pt x="546252" y="1284909"/>
                  </a:lnTo>
                  <a:lnTo>
                    <a:pt x="589280" y="1296682"/>
                  </a:lnTo>
                  <a:lnTo>
                    <a:pt x="634987" y="1300759"/>
                  </a:lnTo>
                  <a:lnTo>
                    <a:pt x="680694" y="1296682"/>
                  </a:lnTo>
                  <a:lnTo>
                    <a:pt x="723734" y="1284909"/>
                  </a:lnTo>
                  <a:lnTo>
                    <a:pt x="763371" y="1266151"/>
                  </a:lnTo>
                  <a:lnTo>
                    <a:pt x="798880" y="1241120"/>
                  </a:lnTo>
                  <a:lnTo>
                    <a:pt x="829551" y="1210500"/>
                  </a:lnTo>
                  <a:lnTo>
                    <a:pt x="854671" y="1175016"/>
                  </a:lnTo>
                  <a:lnTo>
                    <a:pt x="873493" y="1135354"/>
                  </a:lnTo>
                  <a:lnTo>
                    <a:pt x="885329" y="1092225"/>
                  </a:lnTo>
                  <a:lnTo>
                    <a:pt x="889431" y="1046340"/>
                  </a:lnTo>
                  <a:close/>
                </a:path>
                <a:path w="2887980" h="1722120">
                  <a:moveTo>
                    <a:pt x="906843" y="339318"/>
                  </a:moveTo>
                  <a:lnTo>
                    <a:pt x="898702" y="292239"/>
                  </a:lnTo>
                  <a:lnTo>
                    <a:pt x="876871" y="257225"/>
                  </a:lnTo>
                  <a:lnTo>
                    <a:pt x="845261" y="231838"/>
                  </a:lnTo>
                  <a:lnTo>
                    <a:pt x="807783" y="213626"/>
                  </a:lnTo>
                  <a:lnTo>
                    <a:pt x="768362" y="200152"/>
                  </a:lnTo>
                  <a:lnTo>
                    <a:pt x="730885" y="188963"/>
                  </a:lnTo>
                  <a:lnTo>
                    <a:pt x="699274" y="177634"/>
                  </a:lnTo>
                  <a:lnTo>
                    <a:pt x="677443" y="163703"/>
                  </a:lnTo>
                  <a:lnTo>
                    <a:pt x="669290" y="144741"/>
                  </a:lnTo>
                  <a:lnTo>
                    <a:pt x="675424" y="127254"/>
                  </a:lnTo>
                  <a:lnTo>
                    <a:pt x="692670" y="113411"/>
                  </a:lnTo>
                  <a:lnTo>
                    <a:pt x="719404" y="104317"/>
                  </a:lnTo>
                  <a:lnTo>
                    <a:pt x="753935" y="101041"/>
                  </a:lnTo>
                  <a:lnTo>
                    <a:pt x="785050" y="103822"/>
                  </a:lnTo>
                  <a:lnTo>
                    <a:pt x="816787" y="111506"/>
                  </a:lnTo>
                  <a:lnTo>
                    <a:pt x="847305" y="123088"/>
                  </a:lnTo>
                  <a:lnTo>
                    <a:pt x="874763" y="137591"/>
                  </a:lnTo>
                  <a:lnTo>
                    <a:pt x="874763" y="27990"/>
                  </a:lnTo>
                  <a:lnTo>
                    <a:pt x="844956" y="16281"/>
                  </a:lnTo>
                  <a:lnTo>
                    <a:pt x="811364" y="7480"/>
                  </a:lnTo>
                  <a:lnTo>
                    <a:pt x="776363" y="1930"/>
                  </a:lnTo>
                  <a:lnTo>
                    <a:pt x="742327" y="0"/>
                  </a:lnTo>
                  <a:lnTo>
                    <a:pt x="691286" y="5168"/>
                  </a:lnTo>
                  <a:lnTo>
                    <a:pt x="647357" y="19926"/>
                  </a:lnTo>
                  <a:lnTo>
                    <a:pt x="611505" y="43180"/>
                  </a:lnTo>
                  <a:lnTo>
                    <a:pt x="584708" y="73825"/>
                  </a:lnTo>
                  <a:lnTo>
                    <a:pt x="567918" y="110782"/>
                  </a:lnTo>
                  <a:lnTo>
                    <a:pt x="562102" y="152920"/>
                  </a:lnTo>
                  <a:lnTo>
                    <a:pt x="570090" y="199466"/>
                  </a:lnTo>
                  <a:lnTo>
                    <a:pt x="591477" y="234213"/>
                  </a:lnTo>
                  <a:lnTo>
                    <a:pt x="622452" y="259537"/>
                  </a:lnTo>
                  <a:lnTo>
                    <a:pt x="659180" y="277850"/>
                  </a:lnTo>
                  <a:lnTo>
                    <a:pt x="697814" y="291541"/>
                  </a:lnTo>
                  <a:lnTo>
                    <a:pt x="734542" y="303022"/>
                  </a:lnTo>
                  <a:lnTo>
                    <a:pt x="765517" y="314693"/>
                  </a:lnTo>
                  <a:lnTo>
                    <a:pt x="786904" y="328942"/>
                  </a:lnTo>
                  <a:lnTo>
                    <a:pt x="794893" y="348170"/>
                  </a:lnTo>
                  <a:lnTo>
                    <a:pt x="786434" y="368046"/>
                  </a:lnTo>
                  <a:lnTo>
                    <a:pt x="765124" y="381114"/>
                  </a:lnTo>
                  <a:lnTo>
                    <a:pt x="737019" y="388302"/>
                  </a:lnTo>
                  <a:lnTo>
                    <a:pt x="708190" y="390499"/>
                  </a:lnTo>
                  <a:lnTo>
                    <a:pt x="666534" y="387019"/>
                  </a:lnTo>
                  <a:lnTo>
                    <a:pt x="629602" y="377532"/>
                  </a:lnTo>
                  <a:lnTo>
                    <a:pt x="596646" y="363435"/>
                  </a:lnTo>
                  <a:lnTo>
                    <a:pt x="566877" y="346138"/>
                  </a:lnTo>
                  <a:lnTo>
                    <a:pt x="566877" y="459790"/>
                  </a:lnTo>
                  <a:lnTo>
                    <a:pt x="595566" y="472236"/>
                  </a:lnTo>
                  <a:lnTo>
                    <a:pt x="630466" y="483298"/>
                  </a:lnTo>
                  <a:lnTo>
                    <a:pt x="673163" y="491236"/>
                  </a:lnTo>
                  <a:lnTo>
                    <a:pt x="725271" y="494271"/>
                  </a:lnTo>
                  <a:lnTo>
                    <a:pt x="776643" y="489000"/>
                  </a:lnTo>
                  <a:lnTo>
                    <a:pt x="820889" y="473964"/>
                  </a:lnTo>
                  <a:lnTo>
                    <a:pt x="857021" y="450329"/>
                  </a:lnTo>
                  <a:lnTo>
                    <a:pt x="884047" y="419227"/>
                  </a:lnTo>
                  <a:lnTo>
                    <a:pt x="900988" y="381850"/>
                  </a:lnTo>
                  <a:lnTo>
                    <a:pt x="906843" y="339318"/>
                  </a:lnTo>
                  <a:close/>
                </a:path>
                <a:path w="2887980" h="1722120">
                  <a:moveTo>
                    <a:pt x="1335938" y="339318"/>
                  </a:moveTo>
                  <a:lnTo>
                    <a:pt x="1327785" y="292239"/>
                  </a:lnTo>
                  <a:lnTo>
                    <a:pt x="1305953" y="257225"/>
                  </a:lnTo>
                  <a:lnTo>
                    <a:pt x="1274343" y="231838"/>
                  </a:lnTo>
                  <a:lnTo>
                    <a:pt x="1236878" y="213626"/>
                  </a:lnTo>
                  <a:lnTo>
                    <a:pt x="1197444" y="200152"/>
                  </a:lnTo>
                  <a:lnTo>
                    <a:pt x="1159967" y="188963"/>
                  </a:lnTo>
                  <a:lnTo>
                    <a:pt x="1128356" y="177634"/>
                  </a:lnTo>
                  <a:lnTo>
                    <a:pt x="1106525" y="163703"/>
                  </a:lnTo>
                  <a:lnTo>
                    <a:pt x="1098384" y="144741"/>
                  </a:lnTo>
                  <a:lnTo>
                    <a:pt x="1104506" y="127254"/>
                  </a:lnTo>
                  <a:lnTo>
                    <a:pt x="1121765" y="113411"/>
                  </a:lnTo>
                  <a:lnTo>
                    <a:pt x="1148486" y="104317"/>
                  </a:lnTo>
                  <a:lnTo>
                    <a:pt x="1183017" y="101041"/>
                  </a:lnTo>
                  <a:lnTo>
                    <a:pt x="1214145" y="103822"/>
                  </a:lnTo>
                  <a:lnTo>
                    <a:pt x="1245870" y="111506"/>
                  </a:lnTo>
                  <a:lnTo>
                    <a:pt x="1276388" y="123088"/>
                  </a:lnTo>
                  <a:lnTo>
                    <a:pt x="1303858" y="137591"/>
                  </a:lnTo>
                  <a:lnTo>
                    <a:pt x="1303858" y="27990"/>
                  </a:lnTo>
                  <a:lnTo>
                    <a:pt x="1274038" y="16281"/>
                  </a:lnTo>
                  <a:lnTo>
                    <a:pt x="1240447" y="7480"/>
                  </a:lnTo>
                  <a:lnTo>
                    <a:pt x="1205458" y="1930"/>
                  </a:lnTo>
                  <a:lnTo>
                    <a:pt x="1171422" y="0"/>
                  </a:lnTo>
                  <a:lnTo>
                    <a:pt x="1120381" y="5168"/>
                  </a:lnTo>
                  <a:lnTo>
                    <a:pt x="1076452" y="19926"/>
                  </a:lnTo>
                  <a:lnTo>
                    <a:pt x="1040599" y="43180"/>
                  </a:lnTo>
                  <a:lnTo>
                    <a:pt x="1013790" y="73825"/>
                  </a:lnTo>
                  <a:lnTo>
                    <a:pt x="997000" y="110782"/>
                  </a:lnTo>
                  <a:lnTo>
                    <a:pt x="991196" y="152920"/>
                  </a:lnTo>
                  <a:lnTo>
                    <a:pt x="999172" y="199466"/>
                  </a:lnTo>
                  <a:lnTo>
                    <a:pt x="1020572" y="234213"/>
                  </a:lnTo>
                  <a:lnTo>
                    <a:pt x="1051547" y="259537"/>
                  </a:lnTo>
                  <a:lnTo>
                    <a:pt x="1088263" y="277850"/>
                  </a:lnTo>
                  <a:lnTo>
                    <a:pt x="1126909" y="291541"/>
                  </a:lnTo>
                  <a:lnTo>
                    <a:pt x="1163624" y="303022"/>
                  </a:lnTo>
                  <a:lnTo>
                    <a:pt x="1194600" y="314693"/>
                  </a:lnTo>
                  <a:lnTo>
                    <a:pt x="1215999" y="328942"/>
                  </a:lnTo>
                  <a:lnTo>
                    <a:pt x="1223975" y="348170"/>
                  </a:lnTo>
                  <a:lnTo>
                    <a:pt x="1215529" y="368046"/>
                  </a:lnTo>
                  <a:lnTo>
                    <a:pt x="1194206" y="381114"/>
                  </a:lnTo>
                  <a:lnTo>
                    <a:pt x="1166101" y="388302"/>
                  </a:lnTo>
                  <a:lnTo>
                    <a:pt x="1137285" y="390499"/>
                  </a:lnTo>
                  <a:lnTo>
                    <a:pt x="1095616" y="387019"/>
                  </a:lnTo>
                  <a:lnTo>
                    <a:pt x="1058684" y="377532"/>
                  </a:lnTo>
                  <a:lnTo>
                    <a:pt x="1025728" y="363435"/>
                  </a:lnTo>
                  <a:lnTo>
                    <a:pt x="995972" y="346138"/>
                  </a:lnTo>
                  <a:lnTo>
                    <a:pt x="995972" y="459790"/>
                  </a:lnTo>
                  <a:lnTo>
                    <a:pt x="1024648" y="472236"/>
                  </a:lnTo>
                  <a:lnTo>
                    <a:pt x="1059548" y="483298"/>
                  </a:lnTo>
                  <a:lnTo>
                    <a:pt x="1102245" y="491236"/>
                  </a:lnTo>
                  <a:lnTo>
                    <a:pt x="1154366" y="494271"/>
                  </a:lnTo>
                  <a:lnTo>
                    <a:pt x="1205738" y="489000"/>
                  </a:lnTo>
                  <a:lnTo>
                    <a:pt x="1249984" y="473964"/>
                  </a:lnTo>
                  <a:lnTo>
                    <a:pt x="1286103" y="450329"/>
                  </a:lnTo>
                  <a:lnTo>
                    <a:pt x="1313129" y="419227"/>
                  </a:lnTo>
                  <a:lnTo>
                    <a:pt x="1330071" y="381850"/>
                  </a:lnTo>
                  <a:lnTo>
                    <a:pt x="1335938" y="339318"/>
                  </a:lnTo>
                  <a:close/>
                </a:path>
                <a:path w="2887980" h="1722120">
                  <a:moveTo>
                    <a:pt x="1551355" y="8216"/>
                  </a:moveTo>
                  <a:lnTo>
                    <a:pt x="1442808" y="8216"/>
                  </a:lnTo>
                  <a:lnTo>
                    <a:pt x="1442808" y="486092"/>
                  </a:lnTo>
                  <a:lnTo>
                    <a:pt x="1551355" y="486092"/>
                  </a:lnTo>
                  <a:lnTo>
                    <a:pt x="1551355" y="8216"/>
                  </a:lnTo>
                  <a:close/>
                </a:path>
                <a:path w="2887980" h="1722120">
                  <a:moveTo>
                    <a:pt x="2013318" y="339318"/>
                  </a:moveTo>
                  <a:lnTo>
                    <a:pt x="2005177" y="292239"/>
                  </a:lnTo>
                  <a:lnTo>
                    <a:pt x="1983346" y="257225"/>
                  </a:lnTo>
                  <a:lnTo>
                    <a:pt x="1951736" y="231838"/>
                  </a:lnTo>
                  <a:lnTo>
                    <a:pt x="1914258" y="213626"/>
                  </a:lnTo>
                  <a:lnTo>
                    <a:pt x="1874824" y="200152"/>
                  </a:lnTo>
                  <a:lnTo>
                    <a:pt x="1837359" y="188963"/>
                  </a:lnTo>
                  <a:lnTo>
                    <a:pt x="1805749" y="177634"/>
                  </a:lnTo>
                  <a:lnTo>
                    <a:pt x="1783918" y="163703"/>
                  </a:lnTo>
                  <a:lnTo>
                    <a:pt x="1775764" y="144741"/>
                  </a:lnTo>
                  <a:lnTo>
                    <a:pt x="1781886" y="127254"/>
                  </a:lnTo>
                  <a:lnTo>
                    <a:pt x="1799145" y="113411"/>
                  </a:lnTo>
                  <a:lnTo>
                    <a:pt x="1825879" y="104317"/>
                  </a:lnTo>
                  <a:lnTo>
                    <a:pt x="1860397" y="101041"/>
                  </a:lnTo>
                  <a:lnTo>
                    <a:pt x="1891525" y="103822"/>
                  </a:lnTo>
                  <a:lnTo>
                    <a:pt x="1923262" y="111506"/>
                  </a:lnTo>
                  <a:lnTo>
                    <a:pt x="1953768" y="123088"/>
                  </a:lnTo>
                  <a:lnTo>
                    <a:pt x="1981238" y="137591"/>
                  </a:lnTo>
                  <a:lnTo>
                    <a:pt x="1981238" y="27990"/>
                  </a:lnTo>
                  <a:lnTo>
                    <a:pt x="1951431" y="16281"/>
                  </a:lnTo>
                  <a:lnTo>
                    <a:pt x="1917839" y="7480"/>
                  </a:lnTo>
                  <a:lnTo>
                    <a:pt x="1882838" y="1930"/>
                  </a:lnTo>
                  <a:lnTo>
                    <a:pt x="1848802" y="0"/>
                  </a:lnTo>
                  <a:lnTo>
                    <a:pt x="1797761" y="5168"/>
                  </a:lnTo>
                  <a:lnTo>
                    <a:pt x="1753831" y="19926"/>
                  </a:lnTo>
                  <a:lnTo>
                    <a:pt x="1717979" y="43180"/>
                  </a:lnTo>
                  <a:lnTo>
                    <a:pt x="1691182" y="73825"/>
                  </a:lnTo>
                  <a:lnTo>
                    <a:pt x="1674393" y="110782"/>
                  </a:lnTo>
                  <a:lnTo>
                    <a:pt x="1668576" y="152920"/>
                  </a:lnTo>
                  <a:lnTo>
                    <a:pt x="1676565" y="199466"/>
                  </a:lnTo>
                  <a:lnTo>
                    <a:pt x="1697951" y="234213"/>
                  </a:lnTo>
                  <a:lnTo>
                    <a:pt x="1728927" y="259537"/>
                  </a:lnTo>
                  <a:lnTo>
                    <a:pt x="1765655" y="277850"/>
                  </a:lnTo>
                  <a:lnTo>
                    <a:pt x="1804289" y="291541"/>
                  </a:lnTo>
                  <a:lnTo>
                    <a:pt x="1841017" y="303022"/>
                  </a:lnTo>
                  <a:lnTo>
                    <a:pt x="1871992" y="314693"/>
                  </a:lnTo>
                  <a:lnTo>
                    <a:pt x="1893379" y="328942"/>
                  </a:lnTo>
                  <a:lnTo>
                    <a:pt x="1901367" y="348170"/>
                  </a:lnTo>
                  <a:lnTo>
                    <a:pt x="1892909" y="368046"/>
                  </a:lnTo>
                  <a:lnTo>
                    <a:pt x="1871586" y="381114"/>
                  </a:lnTo>
                  <a:lnTo>
                    <a:pt x="1843481" y="388302"/>
                  </a:lnTo>
                  <a:lnTo>
                    <a:pt x="1814664" y="390499"/>
                  </a:lnTo>
                  <a:lnTo>
                    <a:pt x="1772996" y="387019"/>
                  </a:lnTo>
                  <a:lnTo>
                    <a:pt x="1736077" y="377532"/>
                  </a:lnTo>
                  <a:lnTo>
                    <a:pt x="1703108" y="363435"/>
                  </a:lnTo>
                  <a:lnTo>
                    <a:pt x="1673352" y="346138"/>
                  </a:lnTo>
                  <a:lnTo>
                    <a:pt x="1673352" y="459790"/>
                  </a:lnTo>
                  <a:lnTo>
                    <a:pt x="1702041" y="472236"/>
                  </a:lnTo>
                  <a:lnTo>
                    <a:pt x="1736928" y="483298"/>
                  </a:lnTo>
                  <a:lnTo>
                    <a:pt x="1779638" y="491236"/>
                  </a:lnTo>
                  <a:lnTo>
                    <a:pt x="1831746" y="494271"/>
                  </a:lnTo>
                  <a:lnTo>
                    <a:pt x="1883117" y="489000"/>
                  </a:lnTo>
                  <a:lnTo>
                    <a:pt x="1927364" y="473964"/>
                  </a:lnTo>
                  <a:lnTo>
                    <a:pt x="1963496" y="450329"/>
                  </a:lnTo>
                  <a:lnTo>
                    <a:pt x="1990521" y="419227"/>
                  </a:lnTo>
                  <a:lnTo>
                    <a:pt x="2007450" y="381850"/>
                  </a:lnTo>
                  <a:lnTo>
                    <a:pt x="2013318" y="339318"/>
                  </a:lnTo>
                  <a:close/>
                </a:path>
                <a:path w="2887980" h="1722120">
                  <a:moveTo>
                    <a:pt x="2445156" y="387946"/>
                  </a:moveTo>
                  <a:lnTo>
                    <a:pt x="2226691" y="387946"/>
                  </a:lnTo>
                  <a:lnTo>
                    <a:pt x="2226691" y="292696"/>
                  </a:lnTo>
                  <a:lnTo>
                    <a:pt x="2403513" y="292696"/>
                  </a:lnTo>
                  <a:lnTo>
                    <a:pt x="2403513" y="193636"/>
                  </a:lnTo>
                  <a:lnTo>
                    <a:pt x="2226691" y="193636"/>
                  </a:lnTo>
                  <a:lnTo>
                    <a:pt x="2226691" y="104736"/>
                  </a:lnTo>
                  <a:lnTo>
                    <a:pt x="2435606" y="104736"/>
                  </a:lnTo>
                  <a:lnTo>
                    <a:pt x="2435606" y="8216"/>
                  </a:lnTo>
                  <a:lnTo>
                    <a:pt x="2120201" y="8216"/>
                  </a:lnTo>
                  <a:lnTo>
                    <a:pt x="2120201" y="104736"/>
                  </a:lnTo>
                  <a:lnTo>
                    <a:pt x="2120201" y="193636"/>
                  </a:lnTo>
                  <a:lnTo>
                    <a:pt x="2120201" y="292696"/>
                  </a:lnTo>
                  <a:lnTo>
                    <a:pt x="2120201" y="387946"/>
                  </a:lnTo>
                  <a:lnTo>
                    <a:pt x="2120201" y="485736"/>
                  </a:lnTo>
                  <a:lnTo>
                    <a:pt x="2445156" y="485736"/>
                  </a:lnTo>
                  <a:lnTo>
                    <a:pt x="2445156" y="387946"/>
                  </a:lnTo>
                  <a:close/>
                </a:path>
                <a:path w="2887980" h="1722120">
                  <a:moveTo>
                    <a:pt x="2887522" y="339318"/>
                  </a:moveTo>
                  <a:lnTo>
                    <a:pt x="2879369" y="292239"/>
                  </a:lnTo>
                  <a:lnTo>
                    <a:pt x="2857538" y="257225"/>
                  </a:lnTo>
                  <a:lnTo>
                    <a:pt x="2825927" y="231838"/>
                  </a:lnTo>
                  <a:lnTo>
                    <a:pt x="2788462" y="213626"/>
                  </a:lnTo>
                  <a:lnTo>
                    <a:pt x="2749029" y="200152"/>
                  </a:lnTo>
                  <a:lnTo>
                    <a:pt x="2711551" y="188963"/>
                  </a:lnTo>
                  <a:lnTo>
                    <a:pt x="2679941" y="177634"/>
                  </a:lnTo>
                  <a:lnTo>
                    <a:pt x="2658110" y="163703"/>
                  </a:lnTo>
                  <a:lnTo>
                    <a:pt x="2649969" y="144741"/>
                  </a:lnTo>
                  <a:lnTo>
                    <a:pt x="2656090" y="127254"/>
                  </a:lnTo>
                  <a:lnTo>
                    <a:pt x="2673350" y="113411"/>
                  </a:lnTo>
                  <a:lnTo>
                    <a:pt x="2700070" y="104317"/>
                  </a:lnTo>
                  <a:lnTo>
                    <a:pt x="2734602" y="101041"/>
                  </a:lnTo>
                  <a:lnTo>
                    <a:pt x="2765729" y="103822"/>
                  </a:lnTo>
                  <a:lnTo>
                    <a:pt x="2797454" y="111506"/>
                  </a:lnTo>
                  <a:lnTo>
                    <a:pt x="2827972" y="123088"/>
                  </a:lnTo>
                  <a:lnTo>
                    <a:pt x="2855442" y="137591"/>
                  </a:lnTo>
                  <a:lnTo>
                    <a:pt x="2855442" y="27990"/>
                  </a:lnTo>
                  <a:lnTo>
                    <a:pt x="2825623" y="16281"/>
                  </a:lnTo>
                  <a:lnTo>
                    <a:pt x="2792031" y="7480"/>
                  </a:lnTo>
                  <a:lnTo>
                    <a:pt x="2757030" y="1930"/>
                  </a:lnTo>
                  <a:lnTo>
                    <a:pt x="2723007" y="0"/>
                  </a:lnTo>
                  <a:lnTo>
                    <a:pt x="2671953" y="5168"/>
                  </a:lnTo>
                  <a:lnTo>
                    <a:pt x="2628036" y="19926"/>
                  </a:lnTo>
                  <a:lnTo>
                    <a:pt x="2592184" y="43180"/>
                  </a:lnTo>
                  <a:lnTo>
                    <a:pt x="2565374" y="73825"/>
                  </a:lnTo>
                  <a:lnTo>
                    <a:pt x="2548585" y="110782"/>
                  </a:lnTo>
                  <a:lnTo>
                    <a:pt x="2542781" y="152920"/>
                  </a:lnTo>
                  <a:lnTo>
                    <a:pt x="2550757" y="199466"/>
                  </a:lnTo>
                  <a:lnTo>
                    <a:pt x="2572156" y="234213"/>
                  </a:lnTo>
                  <a:lnTo>
                    <a:pt x="2603131" y="259537"/>
                  </a:lnTo>
                  <a:lnTo>
                    <a:pt x="2639847" y="277850"/>
                  </a:lnTo>
                  <a:lnTo>
                    <a:pt x="2678493" y="291541"/>
                  </a:lnTo>
                  <a:lnTo>
                    <a:pt x="2715209" y="303022"/>
                  </a:lnTo>
                  <a:lnTo>
                    <a:pt x="2746184" y="314693"/>
                  </a:lnTo>
                  <a:lnTo>
                    <a:pt x="2767584" y="328942"/>
                  </a:lnTo>
                  <a:lnTo>
                    <a:pt x="2775559" y="348170"/>
                  </a:lnTo>
                  <a:lnTo>
                    <a:pt x="2767114" y="368046"/>
                  </a:lnTo>
                  <a:lnTo>
                    <a:pt x="2745790" y="381114"/>
                  </a:lnTo>
                  <a:lnTo>
                    <a:pt x="2717685" y="388302"/>
                  </a:lnTo>
                  <a:lnTo>
                    <a:pt x="2688869" y="390499"/>
                  </a:lnTo>
                  <a:lnTo>
                    <a:pt x="2647200" y="387019"/>
                  </a:lnTo>
                  <a:lnTo>
                    <a:pt x="2610269" y="377532"/>
                  </a:lnTo>
                  <a:lnTo>
                    <a:pt x="2577312" y="363435"/>
                  </a:lnTo>
                  <a:lnTo>
                    <a:pt x="2547556" y="346138"/>
                  </a:lnTo>
                  <a:lnTo>
                    <a:pt x="2547556" y="459790"/>
                  </a:lnTo>
                  <a:lnTo>
                    <a:pt x="2576233" y="472236"/>
                  </a:lnTo>
                  <a:lnTo>
                    <a:pt x="2611132" y="483298"/>
                  </a:lnTo>
                  <a:lnTo>
                    <a:pt x="2653830" y="491236"/>
                  </a:lnTo>
                  <a:lnTo>
                    <a:pt x="2705938" y="494271"/>
                  </a:lnTo>
                  <a:lnTo>
                    <a:pt x="2757322" y="489000"/>
                  </a:lnTo>
                  <a:lnTo>
                    <a:pt x="2801556" y="473964"/>
                  </a:lnTo>
                  <a:lnTo>
                    <a:pt x="2837688" y="450329"/>
                  </a:lnTo>
                  <a:lnTo>
                    <a:pt x="2864713" y="419227"/>
                  </a:lnTo>
                  <a:lnTo>
                    <a:pt x="2881655" y="381850"/>
                  </a:lnTo>
                  <a:lnTo>
                    <a:pt x="2887522" y="3393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768299" y="4218554"/>
              <a:ext cx="509270" cy="508634"/>
            </a:xfrm>
            <a:custGeom>
              <a:avLst/>
              <a:gdLst/>
              <a:ahLst/>
              <a:cxnLst/>
              <a:rect l="l" t="t" r="r" b="b"/>
              <a:pathLst>
                <a:path w="509270" h="508635">
                  <a:moveTo>
                    <a:pt x="254411" y="0"/>
                  </a:moveTo>
                  <a:lnTo>
                    <a:pt x="208707" y="4078"/>
                  </a:lnTo>
                  <a:lnTo>
                    <a:pt x="165680" y="15841"/>
                  </a:lnTo>
                  <a:lnTo>
                    <a:pt x="126050" y="34579"/>
                  </a:lnTo>
                  <a:lnTo>
                    <a:pt x="90539" y="59582"/>
                  </a:lnTo>
                  <a:lnTo>
                    <a:pt x="59868" y="90142"/>
                  </a:lnTo>
                  <a:lnTo>
                    <a:pt x="34757" y="125548"/>
                  </a:lnTo>
                  <a:lnTo>
                    <a:pt x="15928" y="165091"/>
                  </a:lnTo>
                  <a:lnTo>
                    <a:pt x="4102" y="208062"/>
                  </a:lnTo>
                  <a:lnTo>
                    <a:pt x="0" y="253751"/>
                  </a:lnTo>
                  <a:lnTo>
                    <a:pt x="4102" y="299636"/>
                  </a:lnTo>
                  <a:lnTo>
                    <a:pt x="15928" y="342760"/>
                  </a:lnTo>
                  <a:lnTo>
                    <a:pt x="34757" y="382418"/>
                  </a:lnTo>
                  <a:lnTo>
                    <a:pt x="59868" y="417907"/>
                  </a:lnTo>
                  <a:lnTo>
                    <a:pt x="90539" y="448521"/>
                  </a:lnTo>
                  <a:lnTo>
                    <a:pt x="126050" y="473558"/>
                  </a:lnTo>
                  <a:lnTo>
                    <a:pt x="165680" y="492313"/>
                  </a:lnTo>
                  <a:lnTo>
                    <a:pt x="208707" y="504082"/>
                  </a:lnTo>
                  <a:lnTo>
                    <a:pt x="254411" y="508162"/>
                  </a:lnTo>
                  <a:lnTo>
                    <a:pt x="300123" y="504082"/>
                  </a:lnTo>
                  <a:lnTo>
                    <a:pt x="343158" y="492313"/>
                  </a:lnTo>
                  <a:lnTo>
                    <a:pt x="382793" y="473558"/>
                  </a:lnTo>
                  <a:lnTo>
                    <a:pt x="418308" y="448521"/>
                  </a:lnTo>
                  <a:lnTo>
                    <a:pt x="448982" y="417907"/>
                  </a:lnTo>
                  <a:lnTo>
                    <a:pt x="474094" y="382418"/>
                  </a:lnTo>
                  <a:lnTo>
                    <a:pt x="492924" y="342760"/>
                  </a:lnTo>
                  <a:lnTo>
                    <a:pt x="504751" y="299636"/>
                  </a:lnTo>
                  <a:lnTo>
                    <a:pt x="508853" y="253751"/>
                  </a:lnTo>
                  <a:lnTo>
                    <a:pt x="504751" y="208062"/>
                  </a:lnTo>
                  <a:lnTo>
                    <a:pt x="492924" y="165091"/>
                  </a:lnTo>
                  <a:lnTo>
                    <a:pt x="474094" y="125548"/>
                  </a:lnTo>
                  <a:lnTo>
                    <a:pt x="448982" y="90142"/>
                  </a:lnTo>
                  <a:lnTo>
                    <a:pt x="418308" y="59582"/>
                  </a:lnTo>
                  <a:lnTo>
                    <a:pt x="382793" y="34579"/>
                  </a:lnTo>
                  <a:lnTo>
                    <a:pt x="343158" y="15841"/>
                  </a:lnTo>
                  <a:lnTo>
                    <a:pt x="300123" y="4078"/>
                  </a:lnTo>
                  <a:lnTo>
                    <a:pt x="254411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35435" y="4039990"/>
              <a:ext cx="9780270" cy="1475105"/>
            </a:xfrm>
            <a:custGeom>
              <a:avLst/>
              <a:gdLst/>
              <a:ahLst/>
              <a:cxnLst/>
              <a:rect l="l" t="t" r="r" b="b"/>
              <a:pathLst>
                <a:path w="9780269" h="1475104">
                  <a:moveTo>
                    <a:pt x="447573" y="478790"/>
                  </a:moveTo>
                  <a:lnTo>
                    <a:pt x="175361" y="478790"/>
                  </a:lnTo>
                  <a:lnTo>
                    <a:pt x="175361" y="0"/>
                  </a:lnTo>
                  <a:lnTo>
                    <a:pt x="0" y="0"/>
                  </a:lnTo>
                  <a:lnTo>
                    <a:pt x="0" y="478790"/>
                  </a:lnTo>
                  <a:lnTo>
                    <a:pt x="0" y="638810"/>
                  </a:lnTo>
                  <a:lnTo>
                    <a:pt x="447573" y="638810"/>
                  </a:lnTo>
                  <a:lnTo>
                    <a:pt x="447573" y="478790"/>
                  </a:lnTo>
                  <a:close/>
                </a:path>
                <a:path w="9780269" h="1475104">
                  <a:moveTo>
                    <a:pt x="447573" y="622"/>
                  </a:moveTo>
                  <a:lnTo>
                    <a:pt x="296329" y="622"/>
                  </a:lnTo>
                  <a:lnTo>
                    <a:pt x="296329" y="150482"/>
                  </a:lnTo>
                  <a:lnTo>
                    <a:pt x="371919" y="150482"/>
                  </a:lnTo>
                  <a:lnTo>
                    <a:pt x="371919" y="271132"/>
                  </a:lnTo>
                  <a:lnTo>
                    <a:pt x="447573" y="271132"/>
                  </a:lnTo>
                  <a:lnTo>
                    <a:pt x="447573" y="150482"/>
                  </a:lnTo>
                  <a:lnTo>
                    <a:pt x="447573" y="622"/>
                  </a:lnTo>
                  <a:close/>
                </a:path>
                <a:path w="9780269" h="1475104">
                  <a:moveTo>
                    <a:pt x="1311554" y="136753"/>
                  </a:moveTo>
                  <a:lnTo>
                    <a:pt x="1151191" y="136753"/>
                  </a:lnTo>
                  <a:lnTo>
                    <a:pt x="1151191" y="251688"/>
                  </a:lnTo>
                  <a:lnTo>
                    <a:pt x="1311554" y="251688"/>
                  </a:lnTo>
                  <a:lnTo>
                    <a:pt x="1311554" y="136753"/>
                  </a:lnTo>
                  <a:close/>
                </a:path>
                <a:path w="9780269" h="1475104">
                  <a:moveTo>
                    <a:pt x="1311554" y="355"/>
                  </a:moveTo>
                  <a:lnTo>
                    <a:pt x="785088" y="355"/>
                  </a:lnTo>
                  <a:lnTo>
                    <a:pt x="785088" y="136245"/>
                  </a:lnTo>
                  <a:lnTo>
                    <a:pt x="785088" y="251815"/>
                  </a:lnTo>
                  <a:lnTo>
                    <a:pt x="785088" y="387705"/>
                  </a:lnTo>
                  <a:lnTo>
                    <a:pt x="785088" y="477875"/>
                  </a:lnTo>
                  <a:lnTo>
                    <a:pt x="785088" y="639165"/>
                  </a:lnTo>
                  <a:lnTo>
                    <a:pt x="1311554" y="639165"/>
                  </a:lnTo>
                  <a:lnTo>
                    <a:pt x="1311554" y="477875"/>
                  </a:lnTo>
                  <a:lnTo>
                    <a:pt x="960628" y="477875"/>
                  </a:lnTo>
                  <a:lnTo>
                    <a:pt x="960628" y="387705"/>
                  </a:lnTo>
                  <a:lnTo>
                    <a:pt x="1311554" y="387705"/>
                  </a:lnTo>
                  <a:lnTo>
                    <a:pt x="1311554" y="251815"/>
                  </a:lnTo>
                  <a:lnTo>
                    <a:pt x="960628" y="251815"/>
                  </a:lnTo>
                  <a:lnTo>
                    <a:pt x="960628" y="136245"/>
                  </a:lnTo>
                  <a:lnTo>
                    <a:pt x="1311554" y="136245"/>
                  </a:lnTo>
                  <a:lnTo>
                    <a:pt x="1311554" y="355"/>
                  </a:lnTo>
                  <a:close/>
                </a:path>
                <a:path w="9780269" h="1475104">
                  <a:moveTo>
                    <a:pt x="2032876" y="1168"/>
                  </a:moveTo>
                  <a:lnTo>
                    <a:pt x="1857476" y="1168"/>
                  </a:lnTo>
                  <a:lnTo>
                    <a:pt x="1857476" y="478688"/>
                  </a:lnTo>
                  <a:lnTo>
                    <a:pt x="1656397" y="478688"/>
                  </a:lnTo>
                  <a:lnTo>
                    <a:pt x="1656397" y="1168"/>
                  </a:lnTo>
                  <a:lnTo>
                    <a:pt x="1480883" y="1168"/>
                  </a:lnTo>
                  <a:lnTo>
                    <a:pt x="1480883" y="478688"/>
                  </a:lnTo>
                  <a:lnTo>
                    <a:pt x="1480883" y="638708"/>
                  </a:lnTo>
                  <a:lnTo>
                    <a:pt x="2032876" y="638708"/>
                  </a:lnTo>
                  <a:lnTo>
                    <a:pt x="2032876" y="478688"/>
                  </a:lnTo>
                  <a:lnTo>
                    <a:pt x="2032876" y="1168"/>
                  </a:lnTo>
                  <a:close/>
                </a:path>
                <a:path w="9780269" h="1475104">
                  <a:moveTo>
                    <a:pt x="2743492" y="1155"/>
                  </a:moveTo>
                  <a:lnTo>
                    <a:pt x="2191550" y="1155"/>
                  </a:lnTo>
                  <a:lnTo>
                    <a:pt x="2191550" y="161175"/>
                  </a:lnTo>
                  <a:lnTo>
                    <a:pt x="2191550" y="352945"/>
                  </a:lnTo>
                  <a:lnTo>
                    <a:pt x="2191550" y="638695"/>
                  </a:lnTo>
                  <a:lnTo>
                    <a:pt x="2367026" y="638695"/>
                  </a:lnTo>
                  <a:lnTo>
                    <a:pt x="2367026" y="352945"/>
                  </a:lnTo>
                  <a:lnTo>
                    <a:pt x="2367026" y="161175"/>
                  </a:lnTo>
                  <a:lnTo>
                    <a:pt x="2568054" y="161175"/>
                  </a:lnTo>
                  <a:lnTo>
                    <a:pt x="2568054" y="352945"/>
                  </a:lnTo>
                  <a:lnTo>
                    <a:pt x="2743492" y="352945"/>
                  </a:lnTo>
                  <a:lnTo>
                    <a:pt x="2743492" y="161175"/>
                  </a:lnTo>
                  <a:lnTo>
                    <a:pt x="2743492" y="1155"/>
                  </a:lnTo>
                  <a:close/>
                </a:path>
                <a:path w="9780269" h="1475104">
                  <a:moveTo>
                    <a:pt x="3428288" y="136753"/>
                  </a:moveTo>
                  <a:lnTo>
                    <a:pt x="3268053" y="136753"/>
                  </a:lnTo>
                  <a:lnTo>
                    <a:pt x="3268053" y="251688"/>
                  </a:lnTo>
                  <a:lnTo>
                    <a:pt x="3428288" y="251688"/>
                  </a:lnTo>
                  <a:lnTo>
                    <a:pt x="3428288" y="136753"/>
                  </a:lnTo>
                  <a:close/>
                </a:path>
                <a:path w="9780269" h="1475104">
                  <a:moveTo>
                    <a:pt x="3428288" y="355"/>
                  </a:moveTo>
                  <a:lnTo>
                    <a:pt x="2902191" y="355"/>
                  </a:lnTo>
                  <a:lnTo>
                    <a:pt x="2902191" y="136245"/>
                  </a:lnTo>
                  <a:lnTo>
                    <a:pt x="2902191" y="251815"/>
                  </a:lnTo>
                  <a:lnTo>
                    <a:pt x="2902191" y="387705"/>
                  </a:lnTo>
                  <a:lnTo>
                    <a:pt x="2902191" y="477875"/>
                  </a:lnTo>
                  <a:lnTo>
                    <a:pt x="2902191" y="639165"/>
                  </a:lnTo>
                  <a:lnTo>
                    <a:pt x="3428288" y="639165"/>
                  </a:lnTo>
                  <a:lnTo>
                    <a:pt x="3428288" y="477875"/>
                  </a:lnTo>
                  <a:lnTo>
                    <a:pt x="3077591" y="477875"/>
                  </a:lnTo>
                  <a:lnTo>
                    <a:pt x="3077591" y="387705"/>
                  </a:lnTo>
                  <a:lnTo>
                    <a:pt x="3428288" y="387705"/>
                  </a:lnTo>
                  <a:lnTo>
                    <a:pt x="3428288" y="251815"/>
                  </a:lnTo>
                  <a:lnTo>
                    <a:pt x="3077591" y="251815"/>
                  </a:lnTo>
                  <a:lnTo>
                    <a:pt x="3077591" y="136245"/>
                  </a:lnTo>
                  <a:lnTo>
                    <a:pt x="3428288" y="136245"/>
                  </a:lnTo>
                  <a:lnTo>
                    <a:pt x="3428288" y="355"/>
                  </a:lnTo>
                  <a:close/>
                </a:path>
                <a:path w="9780269" h="1475104">
                  <a:moveTo>
                    <a:pt x="5415165" y="582968"/>
                  </a:moveTo>
                  <a:lnTo>
                    <a:pt x="5406987" y="535762"/>
                  </a:lnTo>
                  <a:lnTo>
                    <a:pt x="5385105" y="500646"/>
                  </a:lnTo>
                  <a:lnTo>
                    <a:pt x="5353405" y="475195"/>
                  </a:lnTo>
                  <a:lnTo>
                    <a:pt x="5315826" y="456933"/>
                  </a:lnTo>
                  <a:lnTo>
                    <a:pt x="5276291" y="443433"/>
                  </a:lnTo>
                  <a:lnTo>
                    <a:pt x="5238712" y="432219"/>
                  </a:lnTo>
                  <a:lnTo>
                    <a:pt x="5207025" y="420852"/>
                  </a:lnTo>
                  <a:lnTo>
                    <a:pt x="5185130" y="406895"/>
                  </a:lnTo>
                  <a:lnTo>
                    <a:pt x="5176964" y="387870"/>
                  </a:lnTo>
                  <a:lnTo>
                    <a:pt x="5183098" y="370344"/>
                  </a:lnTo>
                  <a:lnTo>
                    <a:pt x="5200408" y="356476"/>
                  </a:lnTo>
                  <a:lnTo>
                    <a:pt x="5227205" y="347345"/>
                  </a:lnTo>
                  <a:lnTo>
                    <a:pt x="5261826" y="344068"/>
                  </a:lnTo>
                  <a:lnTo>
                    <a:pt x="5293030" y="346849"/>
                  </a:lnTo>
                  <a:lnTo>
                    <a:pt x="5324856" y="354545"/>
                  </a:lnTo>
                  <a:lnTo>
                    <a:pt x="5355450" y="366153"/>
                  </a:lnTo>
                  <a:lnTo>
                    <a:pt x="5382996" y="380695"/>
                  </a:lnTo>
                  <a:lnTo>
                    <a:pt x="5382996" y="270814"/>
                  </a:lnTo>
                  <a:lnTo>
                    <a:pt x="5353101" y="259067"/>
                  </a:lnTo>
                  <a:lnTo>
                    <a:pt x="5319433" y="250240"/>
                  </a:lnTo>
                  <a:lnTo>
                    <a:pt x="5284343" y="244690"/>
                  </a:lnTo>
                  <a:lnTo>
                    <a:pt x="5250218" y="242760"/>
                  </a:lnTo>
                  <a:lnTo>
                    <a:pt x="5199024" y="247942"/>
                  </a:lnTo>
                  <a:lnTo>
                    <a:pt x="5154981" y="262737"/>
                  </a:lnTo>
                  <a:lnTo>
                    <a:pt x="5119027" y="286054"/>
                  </a:lnTo>
                  <a:lnTo>
                    <a:pt x="5092154" y="316788"/>
                  </a:lnTo>
                  <a:lnTo>
                    <a:pt x="5075326" y="353834"/>
                  </a:lnTo>
                  <a:lnTo>
                    <a:pt x="5069497" y="396100"/>
                  </a:lnTo>
                  <a:lnTo>
                    <a:pt x="5077498" y="442760"/>
                  </a:lnTo>
                  <a:lnTo>
                    <a:pt x="5098948" y="477583"/>
                  </a:lnTo>
                  <a:lnTo>
                    <a:pt x="5130012" y="502970"/>
                  </a:lnTo>
                  <a:lnTo>
                    <a:pt x="5166830" y="521335"/>
                  </a:lnTo>
                  <a:lnTo>
                    <a:pt x="5205577" y="535063"/>
                  </a:lnTo>
                  <a:lnTo>
                    <a:pt x="5242395" y="546582"/>
                  </a:lnTo>
                  <a:lnTo>
                    <a:pt x="5273459" y="558279"/>
                  </a:lnTo>
                  <a:lnTo>
                    <a:pt x="5294909" y="572579"/>
                  </a:lnTo>
                  <a:lnTo>
                    <a:pt x="5302910" y="591870"/>
                  </a:lnTo>
                  <a:lnTo>
                    <a:pt x="5294427" y="611784"/>
                  </a:lnTo>
                  <a:lnTo>
                    <a:pt x="5273040" y="624890"/>
                  </a:lnTo>
                  <a:lnTo>
                    <a:pt x="5244858" y="632104"/>
                  </a:lnTo>
                  <a:lnTo>
                    <a:pt x="5215979" y="634301"/>
                  </a:lnTo>
                  <a:lnTo>
                    <a:pt x="5174196" y="630821"/>
                  </a:lnTo>
                  <a:lnTo>
                    <a:pt x="5137162" y="621296"/>
                  </a:lnTo>
                  <a:lnTo>
                    <a:pt x="5104117" y="607161"/>
                  </a:lnTo>
                  <a:lnTo>
                    <a:pt x="5074285" y="589800"/>
                  </a:lnTo>
                  <a:lnTo>
                    <a:pt x="5074285" y="703795"/>
                  </a:lnTo>
                  <a:lnTo>
                    <a:pt x="5103038" y="716267"/>
                  </a:lnTo>
                  <a:lnTo>
                    <a:pt x="5138026" y="727354"/>
                  </a:lnTo>
                  <a:lnTo>
                    <a:pt x="5180838" y="735317"/>
                  </a:lnTo>
                  <a:lnTo>
                    <a:pt x="5233098" y="738352"/>
                  </a:lnTo>
                  <a:lnTo>
                    <a:pt x="5284609" y="733069"/>
                  </a:lnTo>
                  <a:lnTo>
                    <a:pt x="5328971" y="717994"/>
                  </a:lnTo>
                  <a:lnTo>
                    <a:pt x="5365204" y="694283"/>
                  </a:lnTo>
                  <a:lnTo>
                    <a:pt x="5392293" y="663105"/>
                  </a:lnTo>
                  <a:lnTo>
                    <a:pt x="5409285" y="625614"/>
                  </a:lnTo>
                  <a:lnTo>
                    <a:pt x="5415165" y="582968"/>
                  </a:lnTo>
                  <a:close/>
                </a:path>
                <a:path w="9780269" h="1475104">
                  <a:moveTo>
                    <a:pt x="6028995" y="1361719"/>
                  </a:moveTo>
                  <a:lnTo>
                    <a:pt x="5822264" y="1361719"/>
                  </a:lnTo>
                  <a:lnTo>
                    <a:pt x="5822264" y="985799"/>
                  </a:lnTo>
                  <a:lnTo>
                    <a:pt x="5714441" y="985799"/>
                  </a:lnTo>
                  <a:lnTo>
                    <a:pt x="5714441" y="1361719"/>
                  </a:lnTo>
                  <a:lnTo>
                    <a:pt x="5714441" y="1463319"/>
                  </a:lnTo>
                  <a:lnTo>
                    <a:pt x="6028995" y="1463319"/>
                  </a:lnTo>
                  <a:lnTo>
                    <a:pt x="6028995" y="1361719"/>
                  </a:lnTo>
                  <a:close/>
                </a:path>
                <a:path w="9780269" h="1475104">
                  <a:moveTo>
                    <a:pt x="6112294" y="985799"/>
                  </a:moveTo>
                  <a:lnTo>
                    <a:pt x="5992901" y="985799"/>
                  </a:lnTo>
                  <a:lnTo>
                    <a:pt x="5992901" y="1165936"/>
                  </a:lnTo>
                  <a:lnTo>
                    <a:pt x="6048845" y="1165936"/>
                  </a:lnTo>
                  <a:lnTo>
                    <a:pt x="6112294" y="985799"/>
                  </a:lnTo>
                  <a:close/>
                </a:path>
                <a:path w="9780269" h="1475104">
                  <a:moveTo>
                    <a:pt x="6416129" y="628154"/>
                  </a:moveTo>
                  <a:lnTo>
                    <a:pt x="6208725" y="628154"/>
                  </a:lnTo>
                  <a:lnTo>
                    <a:pt x="6208725" y="250964"/>
                  </a:lnTo>
                  <a:lnTo>
                    <a:pt x="6100572" y="250964"/>
                  </a:lnTo>
                  <a:lnTo>
                    <a:pt x="6100572" y="628154"/>
                  </a:lnTo>
                  <a:lnTo>
                    <a:pt x="6100572" y="729754"/>
                  </a:lnTo>
                  <a:lnTo>
                    <a:pt x="6416129" y="729754"/>
                  </a:lnTo>
                  <a:lnTo>
                    <a:pt x="6416129" y="628154"/>
                  </a:lnTo>
                  <a:close/>
                </a:path>
                <a:path w="9780269" h="1475104">
                  <a:moveTo>
                    <a:pt x="6511633" y="1365529"/>
                  </a:moveTo>
                  <a:lnTo>
                    <a:pt x="6293294" y="1365529"/>
                  </a:lnTo>
                  <a:lnTo>
                    <a:pt x="6293294" y="1270279"/>
                  </a:lnTo>
                  <a:lnTo>
                    <a:pt x="6470002" y="1270279"/>
                  </a:lnTo>
                  <a:lnTo>
                    <a:pt x="6470002" y="1171219"/>
                  </a:lnTo>
                  <a:lnTo>
                    <a:pt x="6293294" y="1171219"/>
                  </a:lnTo>
                  <a:lnTo>
                    <a:pt x="6293294" y="1082319"/>
                  </a:lnTo>
                  <a:lnTo>
                    <a:pt x="6502070" y="1082319"/>
                  </a:lnTo>
                  <a:lnTo>
                    <a:pt x="6502070" y="985799"/>
                  </a:lnTo>
                  <a:lnTo>
                    <a:pt x="6186843" y="985799"/>
                  </a:lnTo>
                  <a:lnTo>
                    <a:pt x="6186843" y="1082319"/>
                  </a:lnTo>
                  <a:lnTo>
                    <a:pt x="6186843" y="1171219"/>
                  </a:lnTo>
                  <a:lnTo>
                    <a:pt x="6186843" y="1270279"/>
                  </a:lnTo>
                  <a:lnTo>
                    <a:pt x="6186843" y="1365529"/>
                  </a:lnTo>
                  <a:lnTo>
                    <a:pt x="6186843" y="1463319"/>
                  </a:lnTo>
                  <a:lnTo>
                    <a:pt x="6511633" y="1463319"/>
                  </a:lnTo>
                  <a:lnTo>
                    <a:pt x="6511633" y="1365529"/>
                  </a:lnTo>
                  <a:close/>
                </a:path>
                <a:path w="9780269" h="1475104">
                  <a:moveTo>
                    <a:pt x="6623278" y="250977"/>
                  </a:moveTo>
                  <a:lnTo>
                    <a:pt x="6514439" y="250977"/>
                  </a:lnTo>
                  <a:lnTo>
                    <a:pt x="6514439" y="730148"/>
                  </a:lnTo>
                  <a:lnTo>
                    <a:pt x="6623278" y="730148"/>
                  </a:lnTo>
                  <a:lnTo>
                    <a:pt x="6623278" y="250977"/>
                  </a:lnTo>
                  <a:close/>
                </a:path>
                <a:path w="9780269" h="1475104">
                  <a:moveTo>
                    <a:pt x="7020369" y="985799"/>
                  </a:moveTo>
                  <a:lnTo>
                    <a:pt x="6912546" y="985799"/>
                  </a:lnTo>
                  <a:lnTo>
                    <a:pt x="6912546" y="1252588"/>
                  </a:lnTo>
                  <a:lnTo>
                    <a:pt x="6903974" y="1310817"/>
                  </a:lnTo>
                  <a:lnTo>
                    <a:pt x="6881330" y="1348447"/>
                  </a:lnTo>
                  <a:lnTo>
                    <a:pt x="6849224" y="1368679"/>
                  </a:lnTo>
                  <a:lnTo>
                    <a:pt x="6812254" y="1374724"/>
                  </a:lnTo>
                  <a:lnTo>
                    <a:pt x="6775285" y="1368679"/>
                  </a:lnTo>
                  <a:lnTo>
                    <a:pt x="6743179" y="1348447"/>
                  </a:lnTo>
                  <a:lnTo>
                    <a:pt x="6720548" y="1310817"/>
                  </a:lnTo>
                  <a:lnTo>
                    <a:pt x="6711975" y="1252588"/>
                  </a:lnTo>
                  <a:lnTo>
                    <a:pt x="6711975" y="985799"/>
                  </a:lnTo>
                  <a:lnTo>
                    <a:pt x="6604152" y="985799"/>
                  </a:lnTo>
                  <a:lnTo>
                    <a:pt x="6604152" y="1258722"/>
                  </a:lnTo>
                  <a:lnTo>
                    <a:pt x="6608127" y="1312481"/>
                  </a:lnTo>
                  <a:lnTo>
                    <a:pt x="6619634" y="1357858"/>
                  </a:lnTo>
                  <a:lnTo>
                    <a:pt x="6638061" y="1395222"/>
                  </a:lnTo>
                  <a:lnTo>
                    <a:pt x="6662788" y="1424952"/>
                  </a:lnTo>
                  <a:lnTo>
                    <a:pt x="6728650" y="1463001"/>
                  </a:lnTo>
                  <a:lnTo>
                    <a:pt x="6768541" y="1472082"/>
                  </a:lnTo>
                  <a:lnTo>
                    <a:pt x="6812254" y="1475016"/>
                  </a:lnTo>
                  <a:lnTo>
                    <a:pt x="6856171" y="1472082"/>
                  </a:lnTo>
                  <a:lnTo>
                    <a:pt x="6896163" y="1463001"/>
                  </a:lnTo>
                  <a:lnTo>
                    <a:pt x="6931634" y="1447419"/>
                  </a:lnTo>
                  <a:lnTo>
                    <a:pt x="6986638" y="1395222"/>
                  </a:lnTo>
                  <a:lnTo>
                    <a:pt x="7004977" y="1357858"/>
                  </a:lnTo>
                  <a:lnTo>
                    <a:pt x="7016420" y="1312481"/>
                  </a:lnTo>
                  <a:lnTo>
                    <a:pt x="7020369" y="1258722"/>
                  </a:lnTo>
                  <a:lnTo>
                    <a:pt x="7020369" y="985799"/>
                  </a:lnTo>
                  <a:close/>
                </a:path>
                <a:path w="9780269" h="1475104">
                  <a:moveTo>
                    <a:pt x="7175716" y="491236"/>
                  </a:moveTo>
                  <a:lnTo>
                    <a:pt x="7170623" y="438658"/>
                  </a:lnTo>
                  <a:lnTo>
                    <a:pt x="7156018" y="391604"/>
                  </a:lnTo>
                  <a:lnTo>
                    <a:pt x="7135241" y="354672"/>
                  </a:lnTo>
                  <a:lnTo>
                    <a:pt x="7102310" y="315912"/>
                  </a:lnTo>
                  <a:lnTo>
                    <a:pt x="7066191" y="288912"/>
                  </a:lnTo>
                  <a:lnTo>
                    <a:pt x="7066191" y="491236"/>
                  </a:lnTo>
                  <a:lnTo>
                    <a:pt x="7059092" y="541007"/>
                  </a:lnTo>
                  <a:lnTo>
                    <a:pt x="7039229" y="579805"/>
                  </a:lnTo>
                  <a:lnTo>
                    <a:pt x="7008825" y="607580"/>
                  </a:lnTo>
                  <a:lnTo>
                    <a:pt x="6970077" y="624281"/>
                  </a:lnTo>
                  <a:lnTo>
                    <a:pt x="6925183" y="629856"/>
                  </a:lnTo>
                  <a:lnTo>
                    <a:pt x="6871805" y="629856"/>
                  </a:lnTo>
                  <a:lnTo>
                    <a:pt x="6871805" y="354672"/>
                  </a:lnTo>
                  <a:lnTo>
                    <a:pt x="6925183" y="354672"/>
                  </a:lnTo>
                  <a:lnTo>
                    <a:pt x="6970077" y="360172"/>
                  </a:lnTo>
                  <a:lnTo>
                    <a:pt x="7008825" y="376618"/>
                  </a:lnTo>
                  <a:lnTo>
                    <a:pt x="7039229" y="403987"/>
                  </a:lnTo>
                  <a:lnTo>
                    <a:pt x="7059092" y="442201"/>
                  </a:lnTo>
                  <a:lnTo>
                    <a:pt x="7066191" y="491236"/>
                  </a:lnTo>
                  <a:lnTo>
                    <a:pt x="7066191" y="288912"/>
                  </a:lnTo>
                  <a:lnTo>
                    <a:pt x="7065226" y="288188"/>
                  </a:lnTo>
                  <a:lnTo>
                    <a:pt x="7022668" y="267817"/>
                  </a:lnTo>
                  <a:lnTo>
                    <a:pt x="6975653" y="255257"/>
                  </a:lnTo>
                  <a:lnTo>
                    <a:pt x="6925183" y="250964"/>
                  </a:lnTo>
                  <a:lnTo>
                    <a:pt x="6763652" y="250964"/>
                  </a:lnTo>
                  <a:lnTo>
                    <a:pt x="6763652" y="730135"/>
                  </a:lnTo>
                  <a:lnTo>
                    <a:pt x="6925183" y="730135"/>
                  </a:lnTo>
                  <a:lnTo>
                    <a:pt x="6975653" y="725995"/>
                  </a:lnTo>
                  <a:lnTo>
                    <a:pt x="7022668" y="713790"/>
                  </a:lnTo>
                  <a:lnTo>
                    <a:pt x="7065226" y="693902"/>
                  </a:lnTo>
                  <a:lnTo>
                    <a:pt x="7102310" y="666648"/>
                  </a:lnTo>
                  <a:lnTo>
                    <a:pt x="7132904" y="632409"/>
                  </a:lnTo>
                  <a:lnTo>
                    <a:pt x="7156018" y="591527"/>
                  </a:lnTo>
                  <a:lnTo>
                    <a:pt x="7170623" y="544347"/>
                  </a:lnTo>
                  <a:lnTo>
                    <a:pt x="7175716" y="491236"/>
                  </a:lnTo>
                  <a:close/>
                </a:path>
                <a:path w="9780269" h="1475104">
                  <a:moveTo>
                    <a:pt x="7522553" y="1463421"/>
                  </a:moveTo>
                  <a:lnTo>
                    <a:pt x="7426541" y="1309217"/>
                  </a:lnTo>
                  <a:lnTo>
                    <a:pt x="7411669" y="1285328"/>
                  </a:lnTo>
                  <a:lnTo>
                    <a:pt x="7446353" y="1258481"/>
                  </a:lnTo>
                  <a:lnTo>
                    <a:pt x="7473429" y="1225042"/>
                  </a:lnTo>
                  <a:lnTo>
                    <a:pt x="7475804" y="1219835"/>
                  </a:lnTo>
                  <a:lnTo>
                    <a:pt x="7491019" y="1186599"/>
                  </a:lnTo>
                  <a:lnTo>
                    <a:pt x="7497305" y="1144778"/>
                  </a:lnTo>
                  <a:lnTo>
                    <a:pt x="7491311" y="1101496"/>
                  </a:lnTo>
                  <a:lnTo>
                    <a:pt x="7474178" y="1063231"/>
                  </a:lnTo>
                  <a:lnTo>
                    <a:pt x="7447153" y="1031252"/>
                  </a:lnTo>
                  <a:lnTo>
                    <a:pt x="7411479" y="1006856"/>
                  </a:lnTo>
                  <a:lnTo>
                    <a:pt x="7389508" y="998905"/>
                  </a:lnTo>
                  <a:lnTo>
                    <a:pt x="7389508" y="1151610"/>
                  </a:lnTo>
                  <a:lnTo>
                    <a:pt x="7384351" y="1177810"/>
                  </a:lnTo>
                  <a:lnTo>
                    <a:pt x="7369797" y="1199540"/>
                  </a:lnTo>
                  <a:lnTo>
                    <a:pt x="7347191" y="1214361"/>
                  </a:lnTo>
                  <a:lnTo>
                    <a:pt x="7317867" y="1219835"/>
                  </a:lnTo>
                  <a:lnTo>
                    <a:pt x="7238708" y="1219835"/>
                  </a:lnTo>
                  <a:lnTo>
                    <a:pt x="7238708" y="1083373"/>
                  </a:lnTo>
                  <a:lnTo>
                    <a:pt x="7317867" y="1083373"/>
                  </a:lnTo>
                  <a:lnTo>
                    <a:pt x="7347191" y="1088859"/>
                  </a:lnTo>
                  <a:lnTo>
                    <a:pt x="7369797" y="1103680"/>
                  </a:lnTo>
                  <a:lnTo>
                    <a:pt x="7384351" y="1125397"/>
                  </a:lnTo>
                  <a:lnTo>
                    <a:pt x="7389508" y="1151610"/>
                  </a:lnTo>
                  <a:lnTo>
                    <a:pt x="7389508" y="998905"/>
                  </a:lnTo>
                  <a:lnTo>
                    <a:pt x="7368426" y="991273"/>
                  </a:lnTo>
                  <a:lnTo>
                    <a:pt x="7319213" y="985799"/>
                  </a:lnTo>
                  <a:lnTo>
                    <a:pt x="7132269" y="985799"/>
                  </a:lnTo>
                  <a:lnTo>
                    <a:pt x="7132269" y="1463421"/>
                  </a:lnTo>
                  <a:lnTo>
                    <a:pt x="7238708" y="1463421"/>
                  </a:lnTo>
                  <a:lnTo>
                    <a:pt x="7238708" y="1309217"/>
                  </a:lnTo>
                  <a:lnTo>
                    <a:pt x="7302500" y="1309217"/>
                  </a:lnTo>
                  <a:lnTo>
                    <a:pt x="7394956" y="1463421"/>
                  </a:lnTo>
                  <a:lnTo>
                    <a:pt x="7522553" y="1463421"/>
                  </a:lnTo>
                  <a:close/>
                </a:path>
                <a:path w="9780269" h="1475104">
                  <a:moveTo>
                    <a:pt x="7724483" y="730135"/>
                  </a:moveTo>
                  <a:lnTo>
                    <a:pt x="7688885" y="634314"/>
                  </a:lnTo>
                  <a:lnTo>
                    <a:pt x="7654049" y="540524"/>
                  </a:lnTo>
                  <a:lnTo>
                    <a:pt x="7587310" y="360845"/>
                  </a:lnTo>
                  <a:lnTo>
                    <a:pt x="7546848" y="251929"/>
                  </a:lnTo>
                  <a:lnTo>
                    <a:pt x="7546848" y="540524"/>
                  </a:lnTo>
                  <a:lnTo>
                    <a:pt x="7413714" y="540524"/>
                  </a:lnTo>
                  <a:lnTo>
                    <a:pt x="7480440" y="360845"/>
                  </a:lnTo>
                  <a:lnTo>
                    <a:pt x="7546848" y="540524"/>
                  </a:lnTo>
                  <a:lnTo>
                    <a:pt x="7546848" y="251929"/>
                  </a:lnTo>
                  <a:lnTo>
                    <a:pt x="7546492" y="250964"/>
                  </a:lnTo>
                  <a:lnTo>
                    <a:pt x="7415060" y="250964"/>
                  </a:lnTo>
                  <a:lnTo>
                    <a:pt x="7237095" y="730135"/>
                  </a:lnTo>
                  <a:lnTo>
                    <a:pt x="7352779" y="730135"/>
                  </a:lnTo>
                  <a:lnTo>
                    <a:pt x="7385977" y="634314"/>
                  </a:lnTo>
                  <a:lnTo>
                    <a:pt x="7574229" y="634314"/>
                  </a:lnTo>
                  <a:lnTo>
                    <a:pt x="7607427" y="730135"/>
                  </a:lnTo>
                  <a:lnTo>
                    <a:pt x="7724483" y="730135"/>
                  </a:lnTo>
                  <a:close/>
                </a:path>
                <a:path w="9780269" h="1475104">
                  <a:moveTo>
                    <a:pt x="7926845" y="1365529"/>
                  </a:moveTo>
                  <a:lnTo>
                    <a:pt x="7708506" y="1365529"/>
                  </a:lnTo>
                  <a:lnTo>
                    <a:pt x="7708506" y="1270279"/>
                  </a:lnTo>
                  <a:lnTo>
                    <a:pt x="7885214" y="1270279"/>
                  </a:lnTo>
                  <a:lnTo>
                    <a:pt x="7885214" y="1171219"/>
                  </a:lnTo>
                  <a:lnTo>
                    <a:pt x="7708506" y="1171219"/>
                  </a:lnTo>
                  <a:lnTo>
                    <a:pt x="7708506" y="1082319"/>
                  </a:lnTo>
                  <a:lnTo>
                    <a:pt x="7917281" y="1082319"/>
                  </a:lnTo>
                  <a:lnTo>
                    <a:pt x="7917281" y="985799"/>
                  </a:lnTo>
                  <a:lnTo>
                    <a:pt x="7602055" y="985799"/>
                  </a:lnTo>
                  <a:lnTo>
                    <a:pt x="7602055" y="1082319"/>
                  </a:lnTo>
                  <a:lnTo>
                    <a:pt x="7602055" y="1171219"/>
                  </a:lnTo>
                  <a:lnTo>
                    <a:pt x="7602055" y="1270279"/>
                  </a:lnTo>
                  <a:lnTo>
                    <a:pt x="7602055" y="1365529"/>
                  </a:lnTo>
                  <a:lnTo>
                    <a:pt x="7602055" y="1463319"/>
                  </a:lnTo>
                  <a:lnTo>
                    <a:pt x="7926845" y="1463319"/>
                  </a:lnTo>
                  <a:lnTo>
                    <a:pt x="7926845" y="1365529"/>
                  </a:lnTo>
                  <a:close/>
                </a:path>
                <a:path w="9780269" h="1475104">
                  <a:moveTo>
                    <a:pt x="8211934" y="730135"/>
                  </a:moveTo>
                  <a:lnTo>
                    <a:pt x="8115630" y="575437"/>
                  </a:lnTo>
                  <a:lnTo>
                    <a:pt x="8100708" y="551472"/>
                  </a:lnTo>
                  <a:lnTo>
                    <a:pt x="8135506" y="524535"/>
                  </a:lnTo>
                  <a:lnTo>
                    <a:pt x="8162658" y="490982"/>
                  </a:lnTo>
                  <a:lnTo>
                    <a:pt x="8165058" y="485762"/>
                  </a:lnTo>
                  <a:lnTo>
                    <a:pt x="8180324" y="452424"/>
                  </a:lnTo>
                  <a:lnTo>
                    <a:pt x="8186623" y="410476"/>
                  </a:lnTo>
                  <a:lnTo>
                    <a:pt x="8180603" y="367042"/>
                  </a:lnTo>
                  <a:lnTo>
                    <a:pt x="8172463" y="348856"/>
                  </a:lnTo>
                  <a:lnTo>
                    <a:pt x="8163420" y="328650"/>
                  </a:lnTo>
                  <a:lnTo>
                    <a:pt x="8136293" y="296570"/>
                  </a:lnTo>
                  <a:lnTo>
                    <a:pt x="8100504" y="272084"/>
                  </a:lnTo>
                  <a:lnTo>
                    <a:pt x="8078470" y="264121"/>
                  </a:lnTo>
                  <a:lnTo>
                    <a:pt x="8078470" y="417309"/>
                  </a:lnTo>
                  <a:lnTo>
                    <a:pt x="8073301" y="443598"/>
                  </a:lnTo>
                  <a:lnTo>
                    <a:pt x="8058709" y="465404"/>
                  </a:lnTo>
                  <a:lnTo>
                    <a:pt x="8036014" y="480263"/>
                  </a:lnTo>
                  <a:lnTo>
                    <a:pt x="8006588" y="485762"/>
                  </a:lnTo>
                  <a:lnTo>
                    <a:pt x="7927175" y="485762"/>
                  </a:lnTo>
                  <a:lnTo>
                    <a:pt x="7927175" y="348856"/>
                  </a:lnTo>
                  <a:lnTo>
                    <a:pt x="8006588" y="348856"/>
                  </a:lnTo>
                  <a:lnTo>
                    <a:pt x="8036014" y="354355"/>
                  </a:lnTo>
                  <a:lnTo>
                    <a:pt x="8058709" y="369214"/>
                  </a:lnTo>
                  <a:lnTo>
                    <a:pt x="8073301" y="391020"/>
                  </a:lnTo>
                  <a:lnTo>
                    <a:pt x="8078470" y="417309"/>
                  </a:lnTo>
                  <a:lnTo>
                    <a:pt x="8078470" y="264121"/>
                  </a:lnTo>
                  <a:lnTo>
                    <a:pt x="8057312" y="256463"/>
                  </a:lnTo>
                  <a:lnTo>
                    <a:pt x="8007947" y="250964"/>
                  </a:lnTo>
                  <a:lnTo>
                    <a:pt x="7820393" y="250964"/>
                  </a:lnTo>
                  <a:lnTo>
                    <a:pt x="7820393" y="730135"/>
                  </a:lnTo>
                  <a:lnTo>
                    <a:pt x="7927175" y="730135"/>
                  </a:lnTo>
                  <a:lnTo>
                    <a:pt x="7927175" y="575437"/>
                  </a:lnTo>
                  <a:lnTo>
                    <a:pt x="7991183" y="575437"/>
                  </a:lnTo>
                  <a:lnTo>
                    <a:pt x="8083956" y="730135"/>
                  </a:lnTo>
                  <a:lnTo>
                    <a:pt x="8211934" y="730135"/>
                  </a:lnTo>
                  <a:close/>
                </a:path>
                <a:path w="9780269" h="1475104">
                  <a:moveTo>
                    <a:pt x="8425256" y="250977"/>
                  </a:moveTo>
                  <a:lnTo>
                    <a:pt x="8316417" y="250977"/>
                  </a:lnTo>
                  <a:lnTo>
                    <a:pt x="8316417" y="730148"/>
                  </a:lnTo>
                  <a:lnTo>
                    <a:pt x="8425256" y="730148"/>
                  </a:lnTo>
                  <a:lnTo>
                    <a:pt x="8425256" y="250977"/>
                  </a:lnTo>
                  <a:close/>
                </a:path>
                <a:path w="9780269" h="1475104">
                  <a:moveTo>
                    <a:pt x="8900376" y="250685"/>
                  </a:moveTo>
                  <a:lnTo>
                    <a:pt x="8534819" y="250685"/>
                  </a:lnTo>
                  <a:lnTo>
                    <a:pt x="8534819" y="352285"/>
                  </a:lnTo>
                  <a:lnTo>
                    <a:pt x="8663534" y="352285"/>
                  </a:lnTo>
                  <a:lnTo>
                    <a:pt x="8663534" y="730745"/>
                  </a:lnTo>
                  <a:lnTo>
                    <a:pt x="8771687" y="730745"/>
                  </a:lnTo>
                  <a:lnTo>
                    <a:pt x="8771687" y="352285"/>
                  </a:lnTo>
                  <a:lnTo>
                    <a:pt x="8900376" y="352285"/>
                  </a:lnTo>
                  <a:lnTo>
                    <a:pt x="8900376" y="250685"/>
                  </a:lnTo>
                  <a:close/>
                </a:path>
                <a:path w="9780269" h="1475104">
                  <a:moveTo>
                    <a:pt x="9276232" y="93522"/>
                  </a:moveTo>
                  <a:lnTo>
                    <a:pt x="9166009" y="93522"/>
                  </a:lnTo>
                  <a:lnTo>
                    <a:pt x="9109215" y="198259"/>
                  </a:lnTo>
                  <a:lnTo>
                    <a:pt x="9172181" y="198259"/>
                  </a:lnTo>
                  <a:lnTo>
                    <a:pt x="9276232" y="93522"/>
                  </a:lnTo>
                  <a:close/>
                </a:path>
                <a:path w="9780269" h="1475104">
                  <a:moveTo>
                    <a:pt x="9335783" y="631558"/>
                  </a:moveTo>
                  <a:lnTo>
                    <a:pt x="9116720" y="631558"/>
                  </a:lnTo>
                  <a:lnTo>
                    <a:pt x="9116720" y="536422"/>
                  </a:lnTo>
                  <a:lnTo>
                    <a:pt x="9294025" y="536422"/>
                  </a:lnTo>
                  <a:lnTo>
                    <a:pt x="9294025" y="436473"/>
                  </a:lnTo>
                  <a:lnTo>
                    <a:pt x="9116720" y="436473"/>
                  </a:lnTo>
                  <a:lnTo>
                    <a:pt x="9116720" y="348170"/>
                  </a:lnTo>
                  <a:lnTo>
                    <a:pt x="9326207" y="348170"/>
                  </a:lnTo>
                  <a:lnTo>
                    <a:pt x="9326207" y="250964"/>
                  </a:lnTo>
                  <a:lnTo>
                    <a:pt x="9009951" y="250964"/>
                  </a:lnTo>
                  <a:lnTo>
                    <a:pt x="9009951" y="730135"/>
                  </a:lnTo>
                  <a:lnTo>
                    <a:pt x="9335783" y="730135"/>
                  </a:lnTo>
                  <a:lnTo>
                    <a:pt x="9335783" y="631558"/>
                  </a:lnTo>
                  <a:close/>
                </a:path>
                <a:path w="9780269" h="1475104">
                  <a:moveTo>
                    <a:pt x="9779800" y="582968"/>
                  </a:moveTo>
                  <a:lnTo>
                    <a:pt x="9771634" y="535762"/>
                  </a:lnTo>
                  <a:lnTo>
                    <a:pt x="9749739" y="500646"/>
                  </a:lnTo>
                  <a:lnTo>
                    <a:pt x="9718040" y="475195"/>
                  </a:lnTo>
                  <a:lnTo>
                    <a:pt x="9680461" y="456933"/>
                  </a:lnTo>
                  <a:lnTo>
                    <a:pt x="9640926" y="443433"/>
                  </a:lnTo>
                  <a:lnTo>
                    <a:pt x="9603346" y="432219"/>
                  </a:lnTo>
                  <a:lnTo>
                    <a:pt x="9571647" y="420852"/>
                  </a:lnTo>
                  <a:lnTo>
                    <a:pt x="9549752" y="406895"/>
                  </a:lnTo>
                  <a:lnTo>
                    <a:pt x="9541586" y="387870"/>
                  </a:lnTo>
                  <a:lnTo>
                    <a:pt x="9547720" y="370344"/>
                  </a:lnTo>
                  <a:lnTo>
                    <a:pt x="9565030" y="356476"/>
                  </a:lnTo>
                  <a:lnTo>
                    <a:pt x="9591840" y="347345"/>
                  </a:lnTo>
                  <a:lnTo>
                    <a:pt x="9626473" y="344068"/>
                  </a:lnTo>
                  <a:lnTo>
                    <a:pt x="9657664" y="346849"/>
                  </a:lnTo>
                  <a:lnTo>
                    <a:pt x="9689478" y="354545"/>
                  </a:lnTo>
                  <a:lnTo>
                    <a:pt x="9720085" y="366153"/>
                  </a:lnTo>
                  <a:lnTo>
                    <a:pt x="9747644" y="380695"/>
                  </a:lnTo>
                  <a:lnTo>
                    <a:pt x="9747644" y="270814"/>
                  </a:lnTo>
                  <a:lnTo>
                    <a:pt x="9717735" y="259067"/>
                  </a:lnTo>
                  <a:lnTo>
                    <a:pt x="9684055" y="250240"/>
                  </a:lnTo>
                  <a:lnTo>
                    <a:pt x="9648965" y="244690"/>
                  </a:lnTo>
                  <a:lnTo>
                    <a:pt x="9614840" y="242760"/>
                  </a:lnTo>
                  <a:lnTo>
                    <a:pt x="9563659" y="247942"/>
                  </a:lnTo>
                  <a:lnTo>
                    <a:pt x="9519602" y="262737"/>
                  </a:lnTo>
                  <a:lnTo>
                    <a:pt x="9483661" y="286054"/>
                  </a:lnTo>
                  <a:lnTo>
                    <a:pt x="9456788" y="316788"/>
                  </a:lnTo>
                  <a:lnTo>
                    <a:pt x="9439948" y="353834"/>
                  </a:lnTo>
                  <a:lnTo>
                    <a:pt x="9434119" y="396100"/>
                  </a:lnTo>
                  <a:lnTo>
                    <a:pt x="9442120" y="442760"/>
                  </a:lnTo>
                  <a:lnTo>
                    <a:pt x="9463570" y="477583"/>
                  </a:lnTo>
                  <a:lnTo>
                    <a:pt x="9494634" y="502970"/>
                  </a:lnTo>
                  <a:lnTo>
                    <a:pt x="9531452" y="521335"/>
                  </a:lnTo>
                  <a:lnTo>
                    <a:pt x="9570199" y="535063"/>
                  </a:lnTo>
                  <a:lnTo>
                    <a:pt x="9607017" y="546582"/>
                  </a:lnTo>
                  <a:lnTo>
                    <a:pt x="9638081" y="558279"/>
                  </a:lnTo>
                  <a:lnTo>
                    <a:pt x="9659531" y="572579"/>
                  </a:lnTo>
                  <a:lnTo>
                    <a:pt x="9667532" y="591870"/>
                  </a:lnTo>
                  <a:lnTo>
                    <a:pt x="9659048" y="611784"/>
                  </a:lnTo>
                  <a:lnTo>
                    <a:pt x="9637662" y="624890"/>
                  </a:lnTo>
                  <a:lnTo>
                    <a:pt x="9609480" y="632104"/>
                  </a:lnTo>
                  <a:lnTo>
                    <a:pt x="9580601" y="634301"/>
                  </a:lnTo>
                  <a:lnTo>
                    <a:pt x="9538818" y="630821"/>
                  </a:lnTo>
                  <a:lnTo>
                    <a:pt x="9501784" y="621296"/>
                  </a:lnTo>
                  <a:lnTo>
                    <a:pt x="9468739" y="607161"/>
                  </a:lnTo>
                  <a:lnTo>
                    <a:pt x="9438907" y="589800"/>
                  </a:lnTo>
                  <a:lnTo>
                    <a:pt x="9438907" y="703795"/>
                  </a:lnTo>
                  <a:lnTo>
                    <a:pt x="9467672" y="716267"/>
                  </a:lnTo>
                  <a:lnTo>
                    <a:pt x="9502661" y="727354"/>
                  </a:lnTo>
                  <a:lnTo>
                    <a:pt x="9545472" y="735317"/>
                  </a:lnTo>
                  <a:lnTo>
                    <a:pt x="9597720" y="738352"/>
                  </a:lnTo>
                  <a:lnTo>
                    <a:pt x="9649231" y="733069"/>
                  </a:lnTo>
                  <a:lnTo>
                    <a:pt x="9693605" y="717994"/>
                  </a:lnTo>
                  <a:lnTo>
                    <a:pt x="9729838" y="694283"/>
                  </a:lnTo>
                  <a:lnTo>
                    <a:pt x="9756940" y="663105"/>
                  </a:lnTo>
                  <a:lnTo>
                    <a:pt x="9773920" y="625614"/>
                  </a:lnTo>
                  <a:lnTo>
                    <a:pt x="9779800" y="5829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22175" y="3818628"/>
              <a:ext cx="108698" cy="14384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30447" y="3772807"/>
              <a:ext cx="86363" cy="18972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92195" y="3818631"/>
              <a:ext cx="128236" cy="14390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21959" y="3818606"/>
              <a:ext cx="104939" cy="14386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11990" y="3818627"/>
              <a:ext cx="111651" cy="14390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05879" y="3818743"/>
              <a:ext cx="288290" cy="144145"/>
            </a:xfrm>
            <a:custGeom>
              <a:avLst/>
              <a:gdLst/>
              <a:ahLst/>
              <a:cxnLst/>
              <a:rect l="l" t="t" r="r" b="b"/>
              <a:pathLst>
                <a:path w="288290" h="144145">
                  <a:moveTo>
                    <a:pt x="106387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3451" y="30480"/>
                  </a:lnTo>
                  <a:lnTo>
                    <a:pt x="33451" y="143510"/>
                  </a:lnTo>
                  <a:lnTo>
                    <a:pt x="70802" y="143510"/>
                  </a:lnTo>
                  <a:lnTo>
                    <a:pt x="70802" y="30480"/>
                  </a:lnTo>
                  <a:lnTo>
                    <a:pt x="106387" y="30480"/>
                  </a:lnTo>
                  <a:lnTo>
                    <a:pt x="106387" y="0"/>
                  </a:lnTo>
                  <a:close/>
                </a:path>
                <a:path w="288290" h="144145">
                  <a:moveTo>
                    <a:pt x="288086" y="113309"/>
                  </a:moveTo>
                  <a:lnTo>
                    <a:pt x="238709" y="113309"/>
                  </a:lnTo>
                  <a:lnTo>
                    <a:pt x="238709" y="84099"/>
                  </a:lnTo>
                  <a:lnTo>
                    <a:pt x="274624" y="84099"/>
                  </a:lnTo>
                  <a:lnTo>
                    <a:pt x="274624" y="54889"/>
                  </a:lnTo>
                  <a:lnTo>
                    <a:pt x="238709" y="54889"/>
                  </a:lnTo>
                  <a:lnTo>
                    <a:pt x="238709" y="30759"/>
                  </a:lnTo>
                  <a:lnTo>
                    <a:pt x="283959" y="30759"/>
                  </a:lnTo>
                  <a:lnTo>
                    <a:pt x="283959" y="279"/>
                  </a:lnTo>
                  <a:lnTo>
                    <a:pt x="201726" y="279"/>
                  </a:lnTo>
                  <a:lnTo>
                    <a:pt x="201726" y="30759"/>
                  </a:lnTo>
                  <a:lnTo>
                    <a:pt x="201726" y="54889"/>
                  </a:lnTo>
                  <a:lnTo>
                    <a:pt x="201726" y="84099"/>
                  </a:lnTo>
                  <a:lnTo>
                    <a:pt x="201726" y="113309"/>
                  </a:lnTo>
                  <a:lnTo>
                    <a:pt x="201726" y="143789"/>
                  </a:lnTo>
                  <a:lnTo>
                    <a:pt x="288086" y="143789"/>
                  </a:lnTo>
                  <a:lnTo>
                    <a:pt x="288086" y="1133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91847" y="3818630"/>
              <a:ext cx="155429" cy="14390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653795" y="3819022"/>
              <a:ext cx="86995" cy="143510"/>
            </a:xfrm>
            <a:custGeom>
              <a:avLst/>
              <a:gdLst/>
              <a:ahLst/>
              <a:cxnLst/>
              <a:rect l="l" t="t" r="r" b="b"/>
              <a:pathLst>
                <a:path w="86995" h="143510">
                  <a:moveTo>
                    <a:pt x="86372" y="113030"/>
                  </a:moveTo>
                  <a:lnTo>
                    <a:pt x="37045" y="113030"/>
                  </a:lnTo>
                  <a:lnTo>
                    <a:pt x="37045" y="83820"/>
                  </a:lnTo>
                  <a:lnTo>
                    <a:pt x="72923" y="83820"/>
                  </a:lnTo>
                  <a:lnTo>
                    <a:pt x="72923" y="54610"/>
                  </a:lnTo>
                  <a:lnTo>
                    <a:pt x="37045" y="54610"/>
                  </a:lnTo>
                  <a:lnTo>
                    <a:pt x="37045" y="30480"/>
                  </a:lnTo>
                  <a:lnTo>
                    <a:pt x="82257" y="30480"/>
                  </a:lnTo>
                  <a:lnTo>
                    <a:pt x="82257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54610"/>
                  </a:lnTo>
                  <a:lnTo>
                    <a:pt x="0" y="83820"/>
                  </a:lnTo>
                  <a:lnTo>
                    <a:pt x="0" y="113030"/>
                  </a:lnTo>
                  <a:lnTo>
                    <a:pt x="0" y="143510"/>
                  </a:lnTo>
                  <a:lnTo>
                    <a:pt x="86372" y="143510"/>
                  </a:lnTo>
                  <a:lnTo>
                    <a:pt x="86372" y="113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41737" y="3818630"/>
              <a:ext cx="107504" cy="14390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8045374" y="3818743"/>
              <a:ext cx="106680" cy="143510"/>
            </a:xfrm>
            <a:custGeom>
              <a:avLst/>
              <a:gdLst/>
              <a:ahLst/>
              <a:cxnLst/>
              <a:rect l="l" t="t" r="r" b="b"/>
              <a:pathLst>
                <a:path w="106679" h="143510">
                  <a:moveTo>
                    <a:pt x="106387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3350" y="30480"/>
                  </a:lnTo>
                  <a:lnTo>
                    <a:pt x="33350" y="143510"/>
                  </a:lnTo>
                  <a:lnTo>
                    <a:pt x="70700" y="143510"/>
                  </a:lnTo>
                  <a:lnTo>
                    <a:pt x="70700" y="30480"/>
                  </a:lnTo>
                  <a:lnTo>
                    <a:pt x="106387" y="30480"/>
                  </a:lnTo>
                  <a:lnTo>
                    <a:pt x="106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70993" y="3818628"/>
              <a:ext cx="108520" cy="14384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5236235" y="3819022"/>
              <a:ext cx="3429635" cy="1477645"/>
            </a:xfrm>
            <a:custGeom>
              <a:avLst/>
              <a:gdLst/>
              <a:ahLst/>
              <a:cxnLst/>
              <a:rect l="l" t="t" r="r" b="b"/>
              <a:pathLst>
                <a:path w="3429634" h="1477645">
                  <a:moveTo>
                    <a:pt x="584657" y="1324749"/>
                  </a:moveTo>
                  <a:lnTo>
                    <a:pt x="579348" y="1318120"/>
                  </a:lnTo>
                  <a:lnTo>
                    <a:pt x="570738" y="1316151"/>
                  </a:lnTo>
                  <a:lnTo>
                    <a:pt x="564794" y="1320126"/>
                  </a:lnTo>
                  <a:lnTo>
                    <a:pt x="561467" y="1325422"/>
                  </a:lnTo>
                  <a:lnTo>
                    <a:pt x="559485" y="1331391"/>
                  </a:lnTo>
                  <a:lnTo>
                    <a:pt x="557504" y="1336675"/>
                  </a:lnTo>
                  <a:lnTo>
                    <a:pt x="554837" y="1342644"/>
                  </a:lnTo>
                  <a:lnTo>
                    <a:pt x="549541" y="1353248"/>
                  </a:lnTo>
                  <a:lnTo>
                    <a:pt x="546239" y="1359179"/>
                  </a:lnTo>
                  <a:lnTo>
                    <a:pt x="536321" y="1374444"/>
                  </a:lnTo>
                  <a:lnTo>
                    <a:pt x="530352" y="1384376"/>
                  </a:lnTo>
                  <a:lnTo>
                    <a:pt x="523087" y="1394968"/>
                  </a:lnTo>
                  <a:lnTo>
                    <a:pt x="518426" y="1400238"/>
                  </a:lnTo>
                  <a:lnTo>
                    <a:pt x="507822" y="1414830"/>
                  </a:lnTo>
                  <a:lnTo>
                    <a:pt x="472084" y="1438694"/>
                  </a:lnTo>
                  <a:lnTo>
                    <a:pt x="466102" y="1437995"/>
                  </a:lnTo>
                  <a:lnTo>
                    <a:pt x="461492" y="1434693"/>
                  </a:lnTo>
                  <a:lnTo>
                    <a:pt x="458838" y="1429385"/>
                  </a:lnTo>
                  <a:lnTo>
                    <a:pt x="458838" y="1417497"/>
                  </a:lnTo>
                  <a:lnTo>
                    <a:pt x="459498" y="1411503"/>
                  </a:lnTo>
                  <a:lnTo>
                    <a:pt x="463473" y="1393647"/>
                  </a:lnTo>
                  <a:lnTo>
                    <a:pt x="464794" y="1388338"/>
                  </a:lnTo>
                  <a:lnTo>
                    <a:pt x="466775" y="1382369"/>
                  </a:lnTo>
                  <a:lnTo>
                    <a:pt x="468096" y="1376438"/>
                  </a:lnTo>
                  <a:lnTo>
                    <a:pt x="469430" y="1371777"/>
                  </a:lnTo>
                  <a:lnTo>
                    <a:pt x="470763" y="1365846"/>
                  </a:lnTo>
                  <a:lnTo>
                    <a:pt x="473405" y="1356550"/>
                  </a:lnTo>
                  <a:lnTo>
                    <a:pt x="480695" y="1326083"/>
                  </a:lnTo>
                  <a:lnTo>
                    <a:pt x="485305" y="1311529"/>
                  </a:lnTo>
                  <a:lnTo>
                    <a:pt x="487959" y="1301597"/>
                  </a:lnTo>
                  <a:lnTo>
                    <a:pt x="489953" y="1292999"/>
                  </a:lnTo>
                  <a:lnTo>
                    <a:pt x="493280" y="1282395"/>
                  </a:lnTo>
                  <a:lnTo>
                    <a:pt x="495896" y="1269796"/>
                  </a:lnTo>
                  <a:lnTo>
                    <a:pt x="496595" y="1264500"/>
                  </a:lnTo>
                  <a:lnTo>
                    <a:pt x="496595" y="1258531"/>
                  </a:lnTo>
                  <a:lnTo>
                    <a:pt x="497230" y="1252601"/>
                  </a:lnTo>
                  <a:lnTo>
                    <a:pt x="497230" y="1240015"/>
                  </a:lnTo>
                  <a:lnTo>
                    <a:pt x="495896" y="1232039"/>
                  </a:lnTo>
                  <a:lnTo>
                    <a:pt x="478028" y="1198283"/>
                  </a:lnTo>
                  <a:lnTo>
                    <a:pt x="448233" y="1189685"/>
                  </a:lnTo>
                  <a:lnTo>
                    <a:pt x="433006" y="1189685"/>
                  </a:lnTo>
                  <a:lnTo>
                    <a:pt x="399910" y="1200251"/>
                  </a:lnTo>
                  <a:lnTo>
                    <a:pt x="394589" y="1202893"/>
                  </a:lnTo>
                  <a:lnTo>
                    <a:pt x="389318" y="1206220"/>
                  </a:lnTo>
                  <a:lnTo>
                    <a:pt x="376047" y="1216825"/>
                  </a:lnTo>
                  <a:lnTo>
                    <a:pt x="367449" y="1225423"/>
                  </a:lnTo>
                  <a:lnTo>
                    <a:pt x="349554" y="1240650"/>
                  </a:lnTo>
                  <a:lnTo>
                    <a:pt x="341604" y="1249934"/>
                  </a:lnTo>
                  <a:lnTo>
                    <a:pt x="338302" y="1254544"/>
                  </a:lnTo>
                  <a:lnTo>
                    <a:pt x="331698" y="1262507"/>
                  </a:lnTo>
                  <a:lnTo>
                    <a:pt x="331000" y="1261846"/>
                  </a:lnTo>
                  <a:lnTo>
                    <a:pt x="331698" y="1257871"/>
                  </a:lnTo>
                  <a:lnTo>
                    <a:pt x="333006" y="1251940"/>
                  </a:lnTo>
                  <a:lnTo>
                    <a:pt x="335000" y="1245946"/>
                  </a:lnTo>
                  <a:lnTo>
                    <a:pt x="336334" y="1240015"/>
                  </a:lnTo>
                  <a:lnTo>
                    <a:pt x="338302" y="1234681"/>
                  </a:lnTo>
                  <a:lnTo>
                    <a:pt x="339648" y="1228750"/>
                  </a:lnTo>
                  <a:lnTo>
                    <a:pt x="342938" y="1218145"/>
                  </a:lnTo>
                  <a:lnTo>
                    <a:pt x="344258" y="1211541"/>
                  </a:lnTo>
                  <a:lnTo>
                    <a:pt x="342938" y="1203553"/>
                  </a:lnTo>
                  <a:lnTo>
                    <a:pt x="336334" y="1196962"/>
                  </a:lnTo>
                  <a:lnTo>
                    <a:pt x="326402" y="1193622"/>
                  </a:lnTo>
                  <a:lnTo>
                    <a:pt x="315798" y="1192301"/>
                  </a:lnTo>
                  <a:lnTo>
                    <a:pt x="305206" y="1193622"/>
                  </a:lnTo>
                  <a:lnTo>
                    <a:pt x="296595" y="1198283"/>
                  </a:lnTo>
                  <a:lnTo>
                    <a:pt x="291947" y="1204899"/>
                  </a:lnTo>
                  <a:lnTo>
                    <a:pt x="289306" y="1216825"/>
                  </a:lnTo>
                  <a:lnTo>
                    <a:pt x="287312" y="1222781"/>
                  </a:lnTo>
                  <a:lnTo>
                    <a:pt x="286004" y="1228077"/>
                  </a:lnTo>
                  <a:lnTo>
                    <a:pt x="282016" y="1240015"/>
                  </a:lnTo>
                  <a:lnTo>
                    <a:pt x="276745" y="1262507"/>
                  </a:lnTo>
                  <a:lnTo>
                    <a:pt x="274739" y="1268476"/>
                  </a:lnTo>
                  <a:lnTo>
                    <a:pt x="273418" y="1274432"/>
                  </a:lnTo>
                  <a:lnTo>
                    <a:pt x="271411" y="1279728"/>
                  </a:lnTo>
                  <a:lnTo>
                    <a:pt x="270090" y="1285697"/>
                  </a:lnTo>
                  <a:lnTo>
                    <a:pt x="268122" y="1291666"/>
                  </a:lnTo>
                  <a:lnTo>
                    <a:pt x="266814" y="1297597"/>
                  </a:lnTo>
                  <a:lnTo>
                    <a:pt x="262153" y="1314831"/>
                  </a:lnTo>
                  <a:lnTo>
                    <a:pt x="259511" y="1323454"/>
                  </a:lnTo>
                  <a:lnTo>
                    <a:pt x="259410" y="1323848"/>
                  </a:lnTo>
                  <a:lnTo>
                    <a:pt x="258838" y="1324762"/>
                  </a:lnTo>
                  <a:lnTo>
                    <a:pt x="256222" y="1330058"/>
                  </a:lnTo>
                  <a:lnTo>
                    <a:pt x="253555" y="1336014"/>
                  </a:lnTo>
                  <a:lnTo>
                    <a:pt x="250888" y="1341323"/>
                  </a:lnTo>
                  <a:lnTo>
                    <a:pt x="247586" y="1345946"/>
                  </a:lnTo>
                  <a:lnTo>
                    <a:pt x="244944" y="1351254"/>
                  </a:lnTo>
                  <a:lnTo>
                    <a:pt x="241617" y="1356550"/>
                  </a:lnTo>
                  <a:lnTo>
                    <a:pt x="238963" y="1361846"/>
                  </a:lnTo>
                  <a:lnTo>
                    <a:pt x="235661" y="1367142"/>
                  </a:lnTo>
                  <a:lnTo>
                    <a:pt x="229057" y="1376426"/>
                  </a:lnTo>
                  <a:lnTo>
                    <a:pt x="225069" y="1381709"/>
                  </a:lnTo>
                  <a:lnTo>
                    <a:pt x="221754" y="1386344"/>
                  </a:lnTo>
                  <a:lnTo>
                    <a:pt x="213817" y="1395641"/>
                  </a:lnTo>
                  <a:lnTo>
                    <a:pt x="204558" y="1404226"/>
                  </a:lnTo>
                  <a:lnTo>
                    <a:pt x="199898" y="1408201"/>
                  </a:lnTo>
                  <a:lnTo>
                    <a:pt x="195262" y="1411503"/>
                  </a:lnTo>
                  <a:lnTo>
                    <a:pt x="186004" y="1418793"/>
                  </a:lnTo>
                  <a:lnTo>
                    <a:pt x="146926" y="1434033"/>
                  </a:lnTo>
                  <a:lnTo>
                    <a:pt x="123748" y="1437995"/>
                  </a:lnTo>
                  <a:lnTo>
                    <a:pt x="117119" y="1437995"/>
                  </a:lnTo>
                  <a:lnTo>
                    <a:pt x="111188" y="1437335"/>
                  </a:lnTo>
                  <a:lnTo>
                    <a:pt x="105194" y="1436027"/>
                  </a:lnTo>
                  <a:lnTo>
                    <a:pt x="100584" y="1435366"/>
                  </a:lnTo>
                  <a:lnTo>
                    <a:pt x="94615" y="1433360"/>
                  </a:lnTo>
                  <a:lnTo>
                    <a:pt x="87985" y="1431366"/>
                  </a:lnTo>
                  <a:lnTo>
                    <a:pt x="77393" y="1424762"/>
                  </a:lnTo>
                  <a:lnTo>
                    <a:pt x="57531" y="1388338"/>
                  </a:lnTo>
                  <a:lnTo>
                    <a:pt x="56870" y="1381709"/>
                  </a:lnTo>
                  <a:lnTo>
                    <a:pt x="56870" y="1370444"/>
                  </a:lnTo>
                  <a:lnTo>
                    <a:pt x="57531" y="1363840"/>
                  </a:lnTo>
                  <a:lnTo>
                    <a:pt x="57531" y="1357884"/>
                  </a:lnTo>
                  <a:lnTo>
                    <a:pt x="58864" y="1353248"/>
                  </a:lnTo>
                  <a:lnTo>
                    <a:pt x="62166" y="1350581"/>
                  </a:lnTo>
                  <a:lnTo>
                    <a:pt x="66802" y="1350581"/>
                  </a:lnTo>
                  <a:lnTo>
                    <a:pt x="84658" y="1354582"/>
                  </a:lnTo>
                  <a:lnTo>
                    <a:pt x="90652" y="1355242"/>
                  </a:lnTo>
                  <a:lnTo>
                    <a:pt x="102552" y="1355890"/>
                  </a:lnTo>
                  <a:lnTo>
                    <a:pt x="114465" y="1357185"/>
                  </a:lnTo>
                  <a:lnTo>
                    <a:pt x="120446" y="1357185"/>
                  </a:lnTo>
                  <a:lnTo>
                    <a:pt x="126390" y="1356550"/>
                  </a:lnTo>
                  <a:lnTo>
                    <a:pt x="134340" y="1355242"/>
                  </a:lnTo>
                  <a:lnTo>
                    <a:pt x="141643" y="1354582"/>
                  </a:lnTo>
                  <a:lnTo>
                    <a:pt x="148247" y="1353248"/>
                  </a:lnTo>
                  <a:lnTo>
                    <a:pt x="154203" y="1352575"/>
                  </a:lnTo>
                  <a:lnTo>
                    <a:pt x="160172" y="1350581"/>
                  </a:lnTo>
                  <a:lnTo>
                    <a:pt x="166801" y="1348587"/>
                  </a:lnTo>
                  <a:lnTo>
                    <a:pt x="172758" y="1345946"/>
                  </a:lnTo>
                  <a:lnTo>
                    <a:pt x="176707" y="1343977"/>
                  </a:lnTo>
                  <a:lnTo>
                    <a:pt x="183362" y="1339977"/>
                  </a:lnTo>
                  <a:lnTo>
                    <a:pt x="187312" y="1338656"/>
                  </a:lnTo>
                  <a:lnTo>
                    <a:pt x="218452" y="1310195"/>
                  </a:lnTo>
                  <a:lnTo>
                    <a:pt x="221094" y="1304899"/>
                  </a:lnTo>
                  <a:lnTo>
                    <a:pt x="224421" y="1298930"/>
                  </a:lnTo>
                  <a:lnTo>
                    <a:pt x="234924" y="1259205"/>
                  </a:lnTo>
                  <a:lnTo>
                    <a:pt x="235026" y="1249946"/>
                  </a:lnTo>
                  <a:lnTo>
                    <a:pt x="234353" y="1243952"/>
                  </a:lnTo>
                  <a:lnTo>
                    <a:pt x="233019" y="1238008"/>
                  </a:lnTo>
                  <a:lnTo>
                    <a:pt x="231025" y="1232052"/>
                  </a:lnTo>
                  <a:lnTo>
                    <a:pt x="229095" y="1227404"/>
                  </a:lnTo>
                  <a:lnTo>
                    <a:pt x="227723" y="1224089"/>
                  </a:lnTo>
                  <a:lnTo>
                    <a:pt x="195262" y="1196949"/>
                  </a:lnTo>
                  <a:lnTo>
                    <a:pt x="183362" y="1193609"/>
                  </a:lnTo>
                  <a:lnTo>
                    <a:pt x="183362" y="1253236"/>
                  </a:lnTo>
                  <a:lnTo>
                    <a:pt x="182702" y="1259205"/>
                  </a:lnTo>
                  <a:lnTo>
                    <a:pt x="181368" y="1265809"/>
                  </a:lnTo>
                  <a:lnTo>
                    <a:pt x="177368" y="1277734"/>
                  </a:lnTo>
                  <a:lnTo>
                    <a:pt x="174104" y="1283703"/>
                  </a:lnTo>
                  <a:lnTo>
                    <a:pt x="171450" y="1288999"/>
                  </a:lnTo>
                  <a:lnTo>
                    <a:pt x="168109" y="1293634"/>
                  </a:lnTo>
                  <a:lnTo>
                    <a:pt x="164172" y="1298930"/>
                  </a:lnTo>
                  <a:lnTo>
                    <a:pt x="159512" y="1302893"/>
                  </a:lnTo>
                  <a:lnTo>
                    <a:pt x="154876" y="1307528"/>
                  </a:lnTo>
                  <a:lnTo>
                    <a:pt x="150241" y="1311529"/>
                  </a:lnTo>
                  <a:lnTo>
                    <a:pt x="145618" y="1314831"/>
                  </a:lnTo>
                  <a:lnTo>
                    <a:pt x="138988" y="1318133"/>
                  </a:lnTo>
                  <a:lnTo>
                    <a:pt x="135013" y="1319453"/>
                  </a:lnTo>
                  <a:lnTo>
                    <a:pt x="128384" y="1322120"/>
                  </a:lnTo>
                  <a:lnTo>
                    <a:pt x="122415" y="1323454"/>
                  </a:lnTo>
                  <a:lnTo>
                    <a:pt x="115824" y="1324762"/>
                  </a:lnTo>
                  <a:lnTo>
                    <a:pt x="97256" y="1324762"/>
                  </a:lnTo>
                  <a:lnTo>
                    <a:pt x="90652" y="1324089"/>
                  </a:lnTo>
                  <a:lnTo>
                    <a:pt x="77393" y="1323454"/>
                  </a:lnTo>
                  <a:lnTo>
                    <a:pt x="68795" y="1321460"/>
                  </a:lnTo>
                  <a:lnTo>
                    <a:pt x="65468" y="1318133"/>
                  </a:lnTo>
                  <a:lnTo>
                    <a:pt x="66141" y="1313497"/>
                  </a:lnTo>
                  <a:lnTo>
                    <a:pt x="68122" y="1308188"/>
                  </a:lnTo>
                  <a:lnTo>
                    <a:pt x="70764" y="1302258"/>
                  </a:lnTo>
                  <a:lnTo>
                    <a:pt x="73431" y="1294295"/>
                  </a:lnTo>
                  <a:lnTo>
                    <a:pt x="77393" y="1287005"/>
                  </a:lnTo>
                  <a:lnTo>
                    <a:pt x="80721" y="1281061"/>
                  </a:lnTo>
                  <a:lnTo>
                    <a:pt x="85331" y="1274432"/>
                  </a:lnTo>
                  <a:lnTo>
                    <a:pt x="89992" y="1267142"/>
                  </a:lnTo>
                  <a:lnTo>
                    <a:pt x="120446" y="1238681"/>
                  </a:lnTo>
                  <a:lnTo>
                    <a:pt x="152908" y="1227404"/>
                  </a:lnTo>
                  <a:lnTo>
                    <a:pt x="158851" y="1228077"/>
                  </a:lnTo>
                  <a:lnTo>
                    <a:pt x="183362" y="1253236"/>
                  </a:lnTo>
                  <a:lnTo>
                    <a:pt x="183362" y="1193609"/>
                  </a:lnTo>
                  <a:lnTo>
                    <a:pt x="180695" y="1192987"/>
                  </a:lnTo>
                  <a:lnTo>
                    <a:pt x="170103" y="1190993"/>
                  </a:lnTo>
                  <a:lnTo>
                    <a:pt x="161505" y="1189685"/>
                  </a:lnTo>
                  <a:lnTo>
                    <a:pt x="146926" y="1189685"/>
                  </a:lnTo>
                  <a:lnTo>
                    <a:pt x="138315" y="1190993"/>
                  </a:lnTo>
                  <a:lnTo>
                    <a:pt x="126390" y="1193634"/>
                  </a:lnTo>
                  <a:lnTo>
                    <a:pt x="112509" y="1198295"/>
                  </a:lnTo>
                  <a:lnTo>
                    <a:pt x="103860" y="1202245"/>
                  </a:lnTo>
                  <a:lnTo>
                    <a:pt x="97929" y="1204887"/>
                  </a:lnTo>
                  <a:lnTo>
                    <a:pt x="91325" y="1208214"/>
                  </a:lnTo>
                  <a:lnTo>
                    <a:pt x="84658" y="1212189"/>
                  </a:lnTo>
                  <a:lnTo>
                    <a:pt x="78727" y="1216812"/>
                  </a:lnTo>
                  <a:lnTo>
                    <a:pt x="72097" y="1221447"/>
                  </a:lnTo>
                  <a:lnTo>
                    <a:pt x="40982" y="1251242"/>
                  </a:lnTo>
                  <a:lnTo>
                    <a:pt x="31038" y="1266482"/>
                  </a:lnTo>
                  <a:lnTo>
                    <a:pt x="26416" y="1273111"/>
                  </a:lnTo>
                  <a:lnTo>
                    <a:pt x="22415" y="1280401"/>
                  </a:lnTo>
                  <a:lnTo>
                    <a:pt x="19113" y="1286344"/>
                  </a:lnTo>
                  <a:lnTo>
                    <a:pt x="15811" y="1294295"/>
                  </a:lnTo>
                  <a:lnTo>
                    <a:pt x="13157" y="1301597"/>
                  </a:lnTo>
                  <a:lnTo>
                    <a:pt x="11176" y="1307528"/>
                  </a:lnTo>
                  <a:lnTo>
                    <a:pt x="9880" y="1313497"/>
                  </a:lnTo>
                  <a:lnTo>
                    <a:pt x="7874" y="1319453"/>
                  </a:lnTo>
                  <a:lnTo>
                    <a:pt x="6553" y="1325422"/>
                  </a:lnTo>
                  <a:lnTo>
                    <a:pt x="4546" y="1330731"/>
                  </a:lnTo>
                  <a:lnTo>
                    <a:pt x="584" y="1348587"/>
                  </a:lnTo>
                  <a:lnTo>
                    <a:pt x="508" y="1355242"/>
                  </a:lnTo>
                  <a:lnTo>
                    <a:pt x="0" y="1359852"/>
                  </a:lnTo>
                  <a:lnTo>
                    <a:pt x="0" y="1373771"/>
                  </a:lnTo>
                  <a:lnTo>
                    <a:pt x="1905" y="1390980"/>
                  </a:lnTo>
                  <a:lnTo>
                    <a:pt x="3213" y="1396949"/>
                  </a:lnTo>
                  <a:lnTo>
                    <a:pt x="4546" y="1402232"/>
                  </a:lnTo>
                  <a:lnTo>
                    <a:pt x="5880" y="1408201"/>
                  </a:lnTo>
                  <a:lnTo>
                    <a:pt x="27076" y="1445285"/>
                  </a:lnTo>
                  <a:lnTo>
                    <a:pt x="29705" y="1448600"/>
                  </a:lnTo>
                  <a:lnTo>
                    <a:pt x="34353" y="1453222"/>
                  </a:lnTo>
                  <a:lnTo>
                    <a:pt x="39001" y="1457210"/>
                  </a:lnTo>
                  <a:lnTo>
                    <a:pt x="44272" y="1459852"/>
                  </a:lnTo>
                  <a:lnTo>
                    <a:pt x="54876" y="1465821"/>
                  </a:lnTo>
                  <a:lnTo>
                    <a:pt x="101244" y="1477073"/>
                  </a:lnTo>
                  <a:lnTo>
                    <a:pt x="107200" y="1477073"/>
                  </a:lnTo>
                  <a:lnTo>
                    <a:pt x="114465" y="1476413"/>
                  </a:lnTo>
                  <a:lnTo>
                    <a:pt x="123113" y="1475752"/>
                  </a:lnTo>
                  <a:lnTo>
                    <a:pt x="136982" y="1474419"/>
                  </a:lnTo>
                  <a:lnTo>
                    <a:pt x="144945" y="1472412"/>
                  </a:lnTo>
                  <a:lnTo>
                    <a:pt x="153568" y="1471091"/>
                  </a:lnTo>
                  <a:lnTo>
                    <a:pt x="191960" y="1453222"/>
                  </a:lnTo>
                  <a:lnTo>
                    <a:pt x="197904" y="1447927"/>
                  </a:lnTo>
                  <a:lnTo>
                    <a:pt x="204558" y="1442631"/>
                  </a:lnTo>
                  <a:lnTo>
                    <a:pt x="209956" y="1437995"/>
                  </a:lnTo>
                  <a:lnTo>
                    <a:pt x="213817" y="1434693"/>
                  </a:lnTo>
                  <a:lnTo>
                    <a:pt x="217766" y="1430032"/>
                  </a:lnTo>
                  <a:lnTo>
                    <a:pt x="222427" y="1424762"/>
                  </a:lnTo>
                  <a:lnTo>
                    <a:pt x="224421" y="1422095"/>
                  </a:lnTo>
                  <a:lnTo>
                    <a:pt x="229057" y="1416824"/>
                  </a:lnTo>
                  <a:lnTo>
                    <a:pt x="233019" y="1412163"/>
                  </a:lnTo>
                  <a:lnTo>
                    <a:pt x="236994" y="1408201"/>
                  </a:lnTo>
                  <a:lnTo>
                    <a:pt x="237286" y="1407858"/>
                  </a:lnTo>
                  <a:lnTo>
                    <a:pt x="235661" y="1412163"/>
                  </a:lnTo>
                  <a:lnTo>
                    <a:pt x="234353" y="1418132"/>
                  </a:lnTo>
                  <a:lnTo>
                    <a:pt x="232359" y="1424101"/>
                  </a:lnTo>
                  <a:lnTo>
                    <a:pt x="227063" y="1446618"/>
                  </a:lnTo>
                  <a:lnTo>
                    <a:pt x="225755" y="1453222"/>
                  </a:lnTo>
                  <a:lnTo>
                    <a:pt x="226390" y="1460525"/>
                  </a:lnTo>
                  <a:lnTo>
                    <a:pt x="230365" y="1466494"/>
                  </a:lnTo>
                  <a:lnTo>
                    <a:pt x="235661" y="1469123"/>
                  </a:lnTo>
                  <a:lnTo>
                    <a:pt x="244284" y="1470456"/>
                  </a:lnTo>
                  <a:lnTo>
                    <a:pt x="254228" y="1471091"/>
                  </a:lnTo>
                  <a:lnTo>
                    <a:pt x="262813" y="1470456"/>
                  </a:lnTo>
                  <a:lnTo>
                    <a:pt x="282676" y="1447927"/>
                  </a:lnTo>
                  <a:lnTo>
                    <a:pt x="284670" y="1441297"/>
                  </a:lnTo>
                  <a:lnTo>
                    <a:pt x="286004" y="1434033"/>
                  </a:lnTo>
                  <a:lnTo>
                    <a:pt x="287997" y="1425435"/>
                  </a:lnTo>
                  <a:lnTo>
                    <a:pt x="289953" y="1419440"/>
                  </a:lnTo>
                  <a:lnTo>
                    <a:pt x="291947" y="1410830"/>
                  </a:lnTo>
                  <a:lnTo>
                    <a:pt x="294614" y="1400911"/>
                  </a:lnTo>
                  <a:lnTo>
                    <a:pt x="297268" y="1392301"/>
                  </a:lnTo>
                  <a:lnTo>
                    <a:pt x="301218" y="1374444"/>
                  </a:lnTo>
                  <a:lnTo>
                    <a:pt x="303872" y="1365846"/>
                  </a:lnTo>
                  <a:lnTo>
                    <a:pt x="306539" y="1355890"/>
                  </a:lnTo>
                  <a:lnTo>
                    <a:pt x="308508" y="1347279"/>
                  </a:lnTo>
                  <a:lnTo>
                    <a:pt x="315798" y="1325422"/>
                  </a:lnTo>
                  <a:lnTo>
                    <a:pt x="323735" y="1309535"/>
                  </a:lnTo>
                  <a:lnTo>
                    <a:pt x="327710" y="1304226"/>
                  </a:lnTo>
                  <a:lnTo>
                    <a:pt x="334340" y="1293634"/>
                  </a:lnTo>
                  <a:lnTo>
                    <a:pt x="342265" y="1284351"/>
                  </a:lnTo>
                  <a:lnTo>
                    <a:pt x="346925" y="1279728"/>
                  </a:lnTo>
                  <a:lnTo>
                    <a:pt x="354863" y="1270469"/>
                  </a:lnTo>
                  <a:lnTo>
                    <a:pt x="359498" y="1265809"/>
                  </a:lnTo>
                  <a:lnTo>
                    <a:pt x="364121" y="1261846"/>
                  </a:lnTo>
                  <a:lnTo>
                    <a:pt x="379387" y="1251254"/>
                  </a:lnTo>
                  <a:lnTo>
                    <a:pt x="383984" y="1247279"/>
                  </a:lnTo>
                  <a:lnTo>
                    <a:pt x="417106" y="1231404"/>
                  </a:lnTo>
                  <a:lnTo>
                    <a:pt x="423049" y="1232039"/>
                  </a:lnTo>
                  <a:lnTo>
                    <a:pt x="429044" y="1234046"/>
                  </a:lnTo>
                  <a:lnTo>
                    <a:pt x="435000" y="1240015"/>
                  </a:lnTo>
                  <a:lnTo>
                    <a:pt x="438975" y="1246606"/>
                  </a:lnTo>
                  <a:lnTo>
                    <a:pt x="440296" y="1253236"/>
                  </a:lnTo>
                  <a:lnTo>
                    <a:pt x="439635" y="1259205"/>
                  </a:lnTo>
                  <a:lnTo>
                    <a:pt x="436968" y="1271803"/>
                  </a:lnTo>
                  <a:lnTo>
                    <a:pt x="436308" y="1277734"/>
                  </a:lnTo>
                  <a:lnTo>
                    <a:pt x="433654" y="1289672"/>
                  </a:lnTo>
                  <a:lnTo>
                    <a:pt x="431038" y="1298257"/>
                  </a:lnTo>
                  <a:lnTo>
                    <a:pt x="429044" y="1308862"/>
                  </a:lnTo>
                  <a:lnTo>
                    <a:pt x="426377" y="1319453"/>
                  </a:lnTo>
                  <a:lnTo>
                    <a:pt x="419112" y="1342644"/>
                  </a:lnTo>
                  <a:lnTo>
                    <a:pt x="413804" y="1364513"/>
                  </a:lnTo>
                  <a:lnTo>
                    <a:pt x="411810" y="1375752"/>
                  </a:lnTo>
                  <a:lnTo>
                    <a:pt x="405853" y="1397609"/>
                  </a:lnTo>
                  <a:lnTo>
                    <a:pt x="403847" y="1406232"/>
                  </a:lnTo>
                  <a:lnTo>
                    <a:pt x="403212" y="1412836"/>
                  </a:lnTo>
                  <a:lnTo>
                    <a:pt x="401878" y="1421434"/>
                  </a:lnTo>
                  <a:lnTo>
                    <a:pt x="401878" y="1436027"/>
                  </a:lnTo>
                  <a:lnTo>
                    <a:pt x="422402" y="1469783"/>
                  </a:lnTo>
                  <a:lnTo>
                    <a:pt x="444906" y="1475752"/>
                  </a:lnTo>
                  <a:lnTo>
                    <a:pt x="450900" y="1475752"/>
                  </a:lnTo>
                  <a:lnTo>
                    <a:pt x="490626" y="1463814"/>
                  </a:lnTo>
                  <a:lnTo>
                    <a:pt x="505193" y="1452562"/>
                  </a:lnTo>
                  <a:lnTo>
                    <a:pt x="514451" y="1444625"/>
                  </a:lnTo>
                  <a:lnTo>
                    <a:pt x="518426" y="1439989"/>
                  </a:lnTo>
                  <a:lnTo>
                    <a:pt x="525716" y="1432026"/>
                  </a:lnTo>
                  <a:lnTo>
                    <a:pt x="529678" y="1427403"/>
                  </a:lnTo>
                  <a:lnTo>
                    <a:pt x="554837" y="1390307"/>
                  </a:lnTo>
                  <a:lnTo>
                    <a:pt x="556209" y="1386344"/>
                  </a:lnTo>
                  <a:lnTo>
                    <a:pt x="562813" y="1374444"/>
                  </a:lnTo>
                  <a:lnTo>
                    <a:pt x="564794" y="1370444"/>
                  </a:lnTo>
                  <a:lnTo>
                    <a:pt x="568744" y="1364513"/>
                  </a:lnTo>
                  <a:lnTo>
                    <a:pt x="571411" y="1359179"/>
                  </a:lnTo>
                  <a:lnTo>
                    <a:pt x="574738" y="1353921"/>
                  </a:lnTo>
                  <a:lnTo>
                    <a:pt x="577392" y="1348587"/>
                  </a:lnTo>
                  <a:lnTo>
                    <a:pt x="580009" y="1342644"/>
                  </a:lnTo>
                  <a:lnTo>
                    <a:pt x="582676" y="1337348"/>
                  </a:lnTo>
                  <a:lnTo>
                    <a:pt x="584657" y="1331391"/>
                  </a:lnTo>
                  <a:lnTo>
                    <a:pt x="584657" y="1324749"/>
                  </a:lnTo>
                  <a:close/>
                </a:path>
                <a:path w="3429634" h="1477645">
                  <a:moveTo>
                    <a:pt x="3429152" y="113030"/>
                  </a:moveTo>
                  <a:lnTo>
                    <a:pt x="3379774" y="113030"/>
                  </a:lnTo>
                  <a:lnTo>
                    <a:pt x="3379774" y="83820"/>
                  </a:lnTo>
                  <a:lnTo>
                    <a:pt x="3415766" y="83820"/>
                  </a:lnTo>
                  <a:lnTo>
                    <a:pt x="3415766" y="54610"/>
                  </a:lnTo>
                  <a:lnTo>
                    <a:pt x="3379774" y="54610"/>
                  </a:lnTo>
                  <a:lnTo>
                    <a:pt x="3379774" y="30480"/>
                  </a:lnTo>
                  <a:lnTo>
                    <a:pt x="3425101" y="30480"/>
                  </a:lnTo>
                  <a:lnTo>
                    <a:pt x="3425101" y="0"/>
                  </a:lnTo>
                  <a:lnTo>
                    <a:pt x="3342792" y="0"/>
                  </a:lnTo>
                  <a:lnTo>
                    <a:pt x="3342792" y="30480"/>
                  </a:lnTo>
                  <a:lnTo>
                    <a:pt x="3342792" y="54610"/>
                  </a:lnTo>
                  <a:lnTo>
                    <a:pt x="3342792" y="83820"/>
                  </a:lnTo>
                  <a:lnTo>
                    <a:pt x="3342792" y="113030"/>
                  </a:lnTo>
                  <a:lnTo>
                    <a:pt x="3342792" y="143510"/>
                  </a:lnTo>
                  <a:lnTo>
                    <a:pt x="3429152" y="143510"/>
                  </a:lnTo>
                  <a:lnTo>
                    <a:pt x="3429152" y="113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92424" y="4827752"/>
              <a:ext cx="2689615" cy="468342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9486622" y="3644429"/>
              <a:ext cx="0" cy="1780539"/>
            </a:xfrm>
            <a:custGeom>
              <a:avLst/>
              <a:gdLst/>
              <a:ahLst/>
              <a:cxnLst/>
              <a:rect l="l" t="t" r="r" b="b"/>
              <a:pathLst>
                <a:path h="1780539">
                  <a:moveTo>
                    <a:pt x="0" y="0"/>
                  </a:moveTo>
                  <a:lnTo>
                    <a:pt x="0" y="178005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Espace réservé du numéro de diapositive 77">
            <a:extLst>
              <a:ext uri="{FF2B5EF4-FFF2-40B4-BE49-F238E27FC236}">
                <a16:creationId xmlns:a16="http://schemas.microsoft.com/office/drawing/2014/main" id="{8119B0E8-2B04-4FDE-B24B-C3DACE3C411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1</a:t>
            </a:fld>
            <a:endParaRPr lang="fr-FR" spc="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0850" y="320675"/>
            <a:ext cx="19202400" cy="75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940"/>
              </a:lnSpc>
              <a:spcBef>
                <a:spcPts val="95"/>
              </a:spcBef>
            </a:pPr>
            <a:r>
              <a:rPr lang="fr-FR" spc="210" dirty="0"/>
              <a:t>Allocataires de minima sociaux </a:t>
            </a:r>
            <a:endParaRPr spc="235" dirty="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45" dirty="0"/>
              <a:t>10</a:t>
            </a:fld>
            <a:endParaRPr spc="45" dirty="0"/>
          </a:p>
        </p:txBody>
      </p:sp>
      <p:sp>
        <p:nvSpPr>
          <p:cNvPr id="11" name="object 11"/>
          <p:cNvSpPr txBox="1"/>
          <p:nvPr/>
        </p:nvSpPr>
        <p:spPr>
          <a:xfrm>
            <a:off x="1191451" y="10536547"/>
            <a:ext cx="4479290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-50" dirty="0">
                <a:latin typeface="Verdana"/>
                <a:cs typeface="Verdana"/>
              </a:rPr>
              <a:t>S</a:t>
            </a:r>
            <a:r>
              <a:rPr sz="950" spc="80" dirty="0">
                <a:latin typeface="Verdana"/>
                <a:cs typeface="Verdana"/>
              </a:rPr>
              <a:t>OU</a:t>
            </a:r>
            <a:r>
              <a:rPr sz="950" spc="65" dirty="0">
                <a:latin typeface="Verdana"/>
                <a:cs typeface="Verdana"/>
              </a:rPr>
              <a:t>R</a:t>
            </a:r>
            <a:r>
              <a:rPr sz="950" spc="45" dirty="0">
                <a:latin typeface="Verdana"/>
                <a:cs typeface="Verdana"/>
              </a:rPr>
              <a:t>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DREES,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5" dirty="0">
                <a:latin typeface="Verdana"/>
                <a:cs typeface="Verdana"/>
              </a:rPr>
              <a:t>INDI</a:t>
            </a:r>
            <a:r>
              <a:rPr sz="950" spc="15" dirty="0">
                <a:latin typeface="Verdana"/>
                <a:cs typeface="Verdana"/>
              </a:rPr>
              <a:t>C</a:t>
            </a:r>
            <a:r>
              <a:rPr sz="950" spc="65" dirty="0">
                <a:latin typeface="Verdana"/>
                <a:cs typeface="Verdana"/>
              </a:rPr>
              <a:t>A</a:t>
            </a:r>
            <a:r>
              <a:rPr sz="950" spc="35" dirty="0">
                <a:latin typeface="Verdana"/>
                <a:cs typeface="Verdana"/>
              </a:rPr>
              <a:t>TEUR</a:t>
            </a:r>
            <a:r>
              <a:rPr sz="950" spc="40" dirty="0">
                <a:latin typeface="Verdana"/>
                <a:cs typeface="Verdana"/>
              </a:rPr>
              <a:t>S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50" dirty="0">
                <a:latin typeface="Verdana"/>
                <a:cs typeface="Verdana"/>
              </a:rPr>
              <a:t>S</a:t>
            </a:r>
            <a:r>
              <a:rPr sz="950" spc="100" dirty="0">
                <a:latin typeface="Verdana"/>
                <a:cs typeface="Verdana"/>
              </a:rPr>
              <a:t>O</a:t>
            </a:r>
            <a:r>
              <a:rPr sz="950" spc="35" dirty="0">
                <a:latin typeface="Verdana"/>
                <a:cs typeface="Verdana"/>
              </a:rPr>
              <a:t>CI</a:t>
            </a:r>
            <a:r>
              <a:rPr sz="950" spc="5" dirty="0">
                <a:latin typeface="Verdana"/>
                <a:cs typeface="Verdana"/>
              </a:rPr>
              <a:t>A</a:t>
            </a:r>
            <a:r>
              <a:rPr sz="950" spc="70" dirty="0">
                <a:latin typeface="Verdana"/>
                <a:cs typeface="Verdana"/>
              </a:rPr>
              <a:t>UX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55" dirty="0">
                <a:latin typeface="Verdana"/>
                <a:cs typeface="Verdana"/>
              </a:rPr>
              <a:t>DÉ</a:t>
            </a:r>
            <a:r>
              <a:rPr sz="950" spc="-15" dirty="0">
                <a:latin typeface="Verdana"/>
                <a:cs typeface="Verdana"/>
              </a:rPr>
              <a:t>P</a:t>
            </a:r>
            <a:r>
              <a:rPr sz="950" spc="95" dirty="0">
                <a:latin typeface="Verdana"/>
                <a:cs typeface="Verdana"/>
              </a:rPr>
              <a:t>A</a:t>
            </a:r>
            <a:r>
              <a:rPr sz="950" spc="50" dirty="0">
                <a:latin typeface="Verdana"/>
                <a:cs typeface="Verdana"/>
              </a:rPr>
              <a:t>R</a:t>
            </a:r>
            <a:r>
              <a:rPr sz="950" spc="70" dirty="0">
                <a:latin typeface="Verdana"/>
                <a:cs typeface="Verdana"/>
              </a:rPr>
              <a:t>TEMEN</a:t>
            </a:r>
            <a:r>
              <a:rPr sz="950" spc="-20" dirty="0">
                <a:latin typeface="Verdana"/>
                <a:cs typeface="Verdana"/>
              </a:rPr>
              <a:t>T</a:t>
            </a:r>
            <a:r>
              <a:rPr sz="950" spc="110" dirty="0">
                <a:latin typeface="Verdana"/>
                <a:cs typeface="Verdana"/>
              </a:rPr>
              <a:t>A</a:t>
            </a:r>
            <a:r>
              <a:rPr sz="950" spc="70" dirty="0">
                <a:latin typeface="Verdana"/>
                <a:cs typeface="Verdana"/>
              </a:rPr>
              <a:t>UX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45" dirty="0">
                <a:latin typeface="Verdana"/>
                <a:cs typeface="Verdana"/>
              </a:rPr>
              <a:t>-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60" dirty="0">
                <a:latin typeface="Verdana"/>
                <a:cs typeface="Verdana"/>
              </a:rPr>
              <a:t>2</a:t>
            </a:r>
            <a:r>
              <a:rPr sz="950" spc="65" dirty="0">
                <a:latin typeface="Verdana"/>
                <a:cs typeface="Verdana"/>
              </a:rPr>
              <a:t>0</a:t>
            </a:r>
            <a:r>
              <a:rPr sz="950" spc="-35" dirty="0">
                <a:latin typeface="Verdana"/>
                <a:cs typeface="Verdana"/>
              </a:rPr>
              <a:t>21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2681" y="4702617"/>
            <a:ext cx="91821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730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€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18347" y="6272907"/>
            <a:ext cx="91821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090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€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94091" y="4735122"/>
            <a:ext cx="91821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700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€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69836" y="6386357"/>
            <a:ext cx="91821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040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€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845581" y="4848571"/>
            <a:ext cx="91821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650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€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30227" y="8053909"/>
            <a:ext cx="1550035" cy="6438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 indent="410845">
              <a:lnSpc>
                <a:spcPct val="100899"/>
              </a:lnSpc>
              <a:spcBef>
                <a:spcPts val="114"/>
              </a:spcBef>
            </a:pP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France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78218" y="8053909"/>
            <a:ext cx="1183005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Normandie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05709" y="8053909"/>
            <a:ext cx="49784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79660" y="8053909"/>
            <a:ext cx="69215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47375" y="8053909"/>
            <a:ext cx="708025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7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24" name="Graphique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431348"/>
              </p:ext>
            </p:extLst>
          </p:nvPr>
        </p:nvGraphicFramePr>
        <p:xfrm>
          <a:off x="11667528" y="2816571"/>
          <a:ext cx="7061745" cy="557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object 3"/>
          <p:cNvSpPr txBox="1"/>
          <p:nvPr/>
        </p:nvSpPr>
        <p:spPr>
          <a:xfrm>
            <a:off x="345808" y="1211743"/>
            <a:ext cx="93726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fr-FR" sz="4000" b="1" spc="165" dirty="0">
                <a:solidFill>
                  <a:srgbClr val="F7941D"/>
                </a:solidFill>
                <a:latin typeface="Tahoma"/>
                <a:cs typeface="Tahoma"/>
              </a:rPr>
              <a:t>36 000 </a:t>
            </a:r>
            <a:r>
              <a:rPr lang="fr-FR" sz="4000" b="1" spc="290" dirty="0">
                <a:solidFill>
                  <a:srgbClr val="38B54A"/>
                </a:solidFill>
                <a:latin typeface="Tahoma"/>
                <a:cs typeface="Tahoma"/>
              </a:rPr>
              <a:t>allocataires dans l’Eure</a:t>
            </a:r>
            <a:endParaRPr sz="4000" dirty="0">
              <a:latin typeface="Tahoma"/>
              <a:cs typeface="Tahoma"/>
            </a:endParaRPr>
          </a:p>
        </p:txBody>
      </p:sp>
      <p:graphicFrame>
        <p:nvGraphicFramePr>
          <p:cNvPr id="22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208342"/>
              </p:ext>
            </p:extLst>
          </p:nvPr>
        </p:nvGraphicFramePr>
        <p:xfrm>
          <a:off x="1203942" y="2301875"/>
          <a:ext cx="9838707" cy="777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7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1651" y="625475"/>
            <a:ext cx="14020799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3575" marR="5080" indent="-651510">
              <a:lnSpc>
                <a:spcPct val="100000"/>
              </a:lnSpc>
              <a:spcBef>
                <a:spcPts val="95"/>
              </a:spcBef>
            </a:pPr>
            <a:r>
              <a:rPr spc="210" dirty="0"/>
              <a:t>REVENU</a:t>
            </a:r>
            <a:r>
              <a:rPr spc="-110" dirty="0"/>
              <a:t> </a:t>
            </a:r>
            <a:r>
              <a:rPr spc="85" dirty="0"/>
              <a:t>DE</a:t>
            </a:r>
            <a:r>
              <a:rPr spc="-114" dirty="0"/>
              <a:t> </a:t>
            </a:r>
            <a:r>
              <a:rPr lang="fr-FR" spc="254" dirty="0"/>
              <a:t>S</a:t>
            </a:r>
            <a:r>
              <a:rPr spc="254" dirty="0"/>
              <a:t>OL</a:t>
            </a:r>
            <a:r>
              <a:rPr lang="fr-FR" spc="254" dirty="0"/>
              <a:t>I</a:t>
            </a:r>
            <a:r>
              <a:rPr spc="254" dirty="0"/>
              <a:t>DAR</a:t>
            </a:r>
            <a:r>
              <a:rPr lang="fr-FR" spc="254" dirty="0"/>
              <a:t>I</a:t>
            </a:r>
            <a:r>
              <a:rPr spc="254" dirty="0"/>
              <a:t>TÉ</a:t>
            </a:r>
            <a:r>
              <a:rPr spc="-105" dirty="0"/>
              <a:t> </a:t>
            </a:r>
            <a:r>
              <a:rPr spc="260" dirty="0"/>
              <a:t>ACT</a:t>
            </a:r>
            <a:r>
              <a:rPr lang="fr-FR" spc="260" dirty="0"/>
              <a:t>I</a:t>
            </a:r>
            <a:r>
              <a:rPr spc="260" dirty="0"/>
              <a:t>VE</a:t>
            </a:r>
            <a:r>
              <a:rPr lang="fr-FR" spc="260" dirty="0"/>
              <a:t> (RSA)</a:t>
            </a:r>
            <a:endParaRPr spc="220" dirty="0"/>
          </a:p>
        </p:txBody>
      </p:sp>
      <p:sp>
        <p:nvSpPr>
          <p:cNvPr id="3" name="object 3"/>
          <p:cNvSpPr txBox="1"/>
          <p:nvPr/>
        </p:nvSpPr>
        <p:spPr>
          <a:xfrm>
            <a:off x="1045029" y="3365451"/>
            <a:ext cx="6181988" cy="11483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sz="4100" b="1" spc="-170" dirty="0">
                <a:solidFill>
                  <a:srgbClr val="F7941D"/>
                </a:solidFill>
                <a:latin typeface="Tahoma"/>
                <a:cs typeface="Tahoma"/>
              </a:rPr>
              <a:t>13</a:t>
            </a:r>
            <a:r>
              <a:rPr sz="4100" b="1" spc="-100" dirty="0">
                <a:solidFill>
                  <a:srgbClr val="F7941D"/>
                </a:solidFill>
                <a:latin typeface="Tahoma"/>
                <a:cs typeface="Tahoma"/>
              </a:rPr>
              <a:t> </a:t>
            </a:r>
            <a:r>
              <a:rPr lang="fr-FR" sz="4100" b="1" spc="140" dirty="0">
                <a:solidFill>
                  <a:srgbClr val="F7941D"/>
                </a:solidFill>
                <a:latin typeface="Tahoma"/>
                <a:cs typeface="Tahoma"/>
              </a:rPr>
              <a:t>423 allocataires </a:t>
            </a:r>
            <a:r>
              <a:rPr sz="4100" b="1" spc="-95" dirty="0">
                <a:solidFill>
                  <a:srgbClr val="F7941D"/>
                </a:solidFill>
                <a:latin typeface="Tahoma"/>
                <a:cs typeface="Tahoma"/>
              </a:rPr>
              <a:t> </a:t>
            </a:r>
            <a:endParaRPr lang="fr-FR" sz="3200" b="1" spc="195" dirty="0">
              <a:solidFill>
                <a:srgbClr val="38B54A"/>
              </a:solidFill>
              <a:latin typeface="Tahoma"/>
              <a:cs typeface="Tahoma"/>
            </a:endParaRPr>
          </a:p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sz="3200" b="1" spc="-1190" dirty="0">
                <a:solidFill>
                  <a:srgbClr val="38B54A"/>
                </a:solidFill>
                <a:latin typeface="Tahoma"/>
                <a:cs typeface="Tahoma"/>
              </a:rPr>
              <a:t> </a:t>
            </a:r>
            <a:r>
              <a:rPr sz="3200" b="1" spc="160" dirty="0">
                <a:solidFill>
                  <a:srgbClr val="38B54A"/>
                </a:solidFill>
                <a:latin typeface="Tahoma"/>
                <a:cs typeface="Tahoma"/>
              </a:rPr>
              <a:t>PAYÉ</a:t>
            </a:r>
            <a:r>
              <a:rPr lang="fr-FR" sz="3200" b="1" spc="160" dirty="0">
                <a:solidFill>
                  <a:srgbClr val="38B54A"/>
                </a:solidFill>
                <a:latin typeface="Tahoma"/>
                <a:cs typeface="Tahoma"/>
              </a:rPr>
              <a:t>S</a:t>
            </a:r>
            <a:r>
              <a:rPr lang="fr-FR" sz="3200" dirty="0">
                <a:latin typeface="Tahoma"/>
                <a:cs typeface="Tahoma"/>
              </a:rPr>
              <a:t> </a:t>
            </a:r>
            <a:r>
              <a:rPr sz="3200" b="1" spc="265" dirty="0">
                <a:solidFill>
                  <a:srgbClr val="38B54A"/>
                </a:solidFill>
                <a:latin typeface="Tahoma"/>
                <a:cs typeface="Tahoma"/>
              </a:rPr>
              <a:t>AU</a:t>
            </a:r>
            <a:r>
              <a:rPr sz="3200" b="1" spc="-95" dirty="0">
                <a:solidFill>
                  <a:srgbClr val="38B54A"/>
                </a:solidFill>
                <a:latin typeface="Tahoma"/>
                <a:cs typeface="Tahoma"/>
              </a:rPr>
              <a:t> </a:t>
            </a:r>
            <a:r>
              <a:rPr sz="3200" b="1" spc="95" dirty="0">
                <a:solidFill>
                  <a:srgbClr val="38B54A"/>
                </a:solidFill>
                <a:latin typeface="Tahoma"/>
                <a:cs typeface="Tahoma"/>
              </a:rPr>
              <a:t>3</a:t>
            </a:r>
            <a:r>
              <a:rPr lang="fr-FR" sz="3200" b="1" spc="95" dirty="0">
                <a:solidFill>
                  <a:srgbClr val="38B54A"/>
                </a:solidFill>
                <a:latin typeface="Tahoma"/>
                <a:cs typeface="Tahoma"/>
              </a:rPr>
              <a:t>1</a:t>
            </a:r>
            <a:r>
              <a:rPr sz="3200" b="1" spc="95" dirty="0">
                <a:solidFill>
                  <a:srgbClr val="38B54A"/>
                </a:solidFill>
                <a:latin typeface="Tahoma"/>
                <a:cs typeface="Tahoma"/>
              </a:rPr>
              <a:t>/</a:t>
            </a:r>
            <a:r>
              <a:rPr lang="fr-FR" sz="3200" b="1" spc="95" dirty="0">
                <a:solidFill>
                  <a:srgbClr val="38B54A"/>
                </a:solidFill>
                <a:latin typeface="Tahoma"/>
                <a:cs typeface="Tahoma"/>
              </a:rPr>
              <a:t>12</a:t>
            </a:r>
            <a:r>
              <a:rPr sz="3200" b="1" spc="95" dirty="0">
                <a:solidFill>
                  <a:srgbClr val="38B54A"/>
                </a:solidFill>
                <a:latin typeface="Tahoma"/>
                <a:cs typeface="Tahoma"/>
              </a:rPr>
              <a:t>/2021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50781" y="3043888"/>
            <a:ext cx="8991600" cy="643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sz="4100" b="1" spc="-70" dirty="0">
                <a:solidFill>
                  <a:srgbClr val="F7941D"/>
                </a:solidFill>
                <a:latin typeface="Tahoma"/>
                <a:cs typeface="Tahoma"/>
              </a:rPr>
              <a:t> </a:t>
            </a:r>
            <a:r>
              <a:rPr lang="fr-FR" sz="4100" b="1" spc="-70" dirty="0">
                <a:solidFill>
                  <a:srgbClr val="F7941D"/>
                </a:solidFill>
                <a:latin typeface="Tahoma"/>
                <a:cs typeface="Tahoma"/>
              </a:rPr>
              <a:t>Part des habitants vivant du RSA</a:t>
            </a:r>
            <a:endParaRPr lang="fr-FR" sz="4100" b="1" spc="-70" dirty="0">
              <a:solidFill>
                <a:srgbClr val="00B050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1450" y="10536546"/>
            <a:ext cx="6955599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45" dirty="0">
                <a:latin typeface="Verdana"/>
                <a:cs typeface="Verdana"/>
              </a:rPr>
              <a:t>SOURCE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35" dirty="0">
                <a:latin typeface="Verdana"/>
                <a:cs typeface="Verdana"/>
              </a:rPr>
              <a:t> </a:t>
            </a:r>
            <a:r>
              <a:rPr lang="fr-FR" sz="950" dirty="0">
                <a:latin typeface="Verdana"/>
                <a:cs typeface="Verdana"/>
              </a:rPr>
              <a:t> ELISA – 31 décembre 2021</a:t>
            </a:r>
            <a:endParaRPr sz="95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8851" y="10705196"/>
            <a:ext cx="335280" cy="2946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450" b="1" spc="95" dirty="0">
                <a:solidFill>
                  <a:srgbClr val="4855A5"/>
                </a:solidFill>
                <a:latin typeface="Tahoma"/>
                <a:cs typeface="Tahoma"/>
              </a:rPr>
              <a:t>11</a:t>
            </a:fld>
            <a:endParaRPr sz="1450">
              <a:latin typeface="Tahoma"/>
              <a:cs typeface="Tahoma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828435" y="7633932"/>
            <a:ext cx="6615176" cy="19050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sz="4100" b="1" spc="-70" dirty="0">
                <a:solidFill>
                  <a:srgbClr val="F7941D"/>
                </a:solidFill>
                <a:latin typeface="Tahoma"/>
                <a:cs typeface="Tahoma"/>
              </a:rPr>
              <a:t> </a:t>
            </a:r>
            <a:r>
              <a:rPr lang="fr-FR" sz="4100" b="1" spc="-70" dirty="0">
                <a:solidFill>
                  <a:srgbClr val="F7941D"/>
                </a:solidFill>
                <a:latin typeface="Tahoma"/>
                <a:cs typeface="Tahoma"/>
              </a:rPr>
              <a:t>28 111 personnes </a:t>
            </a:r>
            <a:r>
              <a:rPr lang="fr-FR" sz="4100" b="1" spc="-70" dirty="0">
                <a:solidFill>
                  <a:srgbClr val="00B050"/>
                </a:solidFill>
                <a:latin typeface="Tahoma"/>
                <a:cs typeface="Tahoma"/>
              </a:rPr>
              <a:t>vivant du RSA au 31 décembre 2021</a:t>
            </a:r>
          </a:p>
        </p:txBody>
      </p:sp>
      <p:sp>
        <p:nvSpPr>
          <p:cNvPr id="14" name="object 6"/>
          <p:cNvSpPr txBox="1"/>
          <p:nvPr/>
        </p:nvSpPr>
        <p:spPr>
          <a:xfrm>
            <a:off x="11310481" y="9720070"/>
            <a:ext cx="6955599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45" dirty="0">
                <a:latin typeface="Verdana"/>
                <a:cs typeface="Verdana"/>
              </a:rPr>
              <a:t>SOURCE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35" dirty="0">
                <a:latin typeface="Verdana"/>
                <a:cs typeface="Verdana"/>
              </a:rPr>
              <a:t> </a:t>
            </a:r>
            <a:r>
              <a:rPr lang="fr-FR" sz="950" dirty="0">
                <a:latin typeface="Verdana"/>
                <a:cs typeface="Verdana"/>
              </a:rPr>
              <a:t> DREES 2020</a:t>
            </a:r>
            <a:endParaRPr sz="950" dirty="0">
              <a:latin typeface="Verdana"/>
              <a:cs typeface="Verdana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517650" y="5036128"/>
            <a:ext cx="44196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- 6%</a:t>
            </a:r>
            <a:r>
              <a:rPr lang="fr-F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fr-FR" sz="3200" dirty="0">
                <a:solidFill>
                  <a:sysClr val="windowText" lastClr="000000"/>
                </a:solidFill>
              </a:rPr>
              <a:t>sur un an</a:t>
            </a:r>
          </a:p>
        </p:txBody>
      </p:sp>
      <p:sp>
        <p:nvSpPr>
          <p:cNvPr id="16" name="Flèche vers le bas 15"/>
          <p:cNvSpPr/>
          <p:nvPr/>
        </p:nvSpPr>
        <p:spPr>
          <a:xfrm>
            <a:off x="1945899" y="5511426"/>
            <a:ext cx="381000" cy="80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B6E2BDD2-F343-495D-9332-CD6C7A418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892965"/>
              </p:ext>
            </p:extLst>
          </p:nvPr>
        </p:nvGraphicFramePr>
        <p:xfrm>
          <a:off x="9660825" y="3948900"/>
          <a:ext cx="8881556" cy="446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A355C2-5ABE-483E-A105-F30E29BC1CD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11</a:t>
            </a:fld>
            <a:endParaRPr lang="fr-FR" spc="45" dirty="0"/>
          </a:p>
        </p:txBody>
      </p:sp>
    </p:spTree>
    <p:extLst>
      <p:ext uri="{BB962C8B-B14F-4D97-AF65-F5344CB8AC3E}">
        <p14:creationId xmlns:p14="http://schemas.microsoft.com/office/powerpoint/2010/main" val="13415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8"/>
          <p:cNvSpPr txBox="1">
            <a:spLocks noGrp="1"/>
          </p:cNvSpPr>
          <p:nvPr>
            <p:ph type="title"/>
          </p:nvPr>
        </p:nvSpPr>
        <p:spPr>
          <a:xfrm>
            <a:off x="946151" y="549528"/>
            <a:ext cx="18211799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9930" marR="5080" indent="-3780154" algn="ctr">
              <a:lnSpc>
                <a:spcPct val="100000"/>
              </a:lnSpc>
              <a:spcBef>
                <a:spcPts val="95"/>
              </a:spcBef>
            </a:pPr>
            <a:r>
              <a:rPr lang="fr-FR" spc="1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Profil des allocataires du RSA</a:t>
            </a:r>
            <a:endParaRPr spc="19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1191450" y="10536546"/>
            <a:ext cx="6955599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45" dirty="0">
                <a:latin typeface="Verdana"/>
                <a:cs typeface="Verdana"/>
              </a:rPr>
              <a:t>SOURCE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35" dirty="0">
                <a:latin typeface="Verdana"/>
                <a:cs typeface="Verdana"/>
              </a:rPr>
              <a:t> </a:t>
            </a:r>
            <a:r>
              <a:rPr lang="fr-FR" sz="950" dirty="0">
                <a:latin typeface="Verdana"/>
                <a:cs typeface="Verdana"/>
              </a:rPr>
              <a:t> ELISA – 31 décembre 2021</a:t>
            </a:r>
            <a:endParaRPr sz="950" dirty="0">
              <a:latin typeface="Verdana"/>
              <a:cs typeface="Verdana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902491"/>
              </p:ext>
            </p:extLst>
          </p:nvPr>
        </p:nvGraphicFramePr>
        <p:xfrm>
          <a:off x="2051050" y="2596047"/>
          <a:ext cx="8001000" cy="659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3"/>
          <p:cNvSpPr txBox="1"/>
          <p:nvPr/>
        </p:nvSpPr>
        <p:spPr>
          <a:xfrm>
            <a:off x="11958525" y="2633878"/>
            <a:ext cx="6797221" cy="241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sz="4000" b="1" spc="-170" dirty="0">
                <a:solidFill>
                  <a:srgbClr val="F7941D"/>
                </a:solidFill>
                <a:latin typeface="Tahoma"/>
                <a:cs typeface="Tahoma"/>
              </a:rPr>
              <a:t>1</a:t>
            </a:r>
            <a:r>
              <a:rPr lang="fr-FR" sz="4000" b="1" spc="140" dirty="0">
                <a:solidFill>
                  <a:srgbClr val="F7941D"/>
                </a:solidFill>
                <a:latin typeface="Tahoma"/>
                <a:cs typeface="Tahoma"/>
              </a:rPr>
              <a:t> allocataire sur 3 est isolé avec enfant(s) à charge </a:t>
            </a:r>
            <a:r>
              <a:rPr sz="4000" b="1" spc="-95" dirty="0">
                <a:solidFill>
                  <a:srgbClr val="F7941D"/>
                </a:solidFill>
                <a:latin typeface="Tahoma"/>
                <a:cs typeface="Tahoma"/>
              </a:rPr>
              <a:t> </a:t>
            </a:r>
            <a:endParaRPr lang="fr-FR" sz="2800" b="1" spc="195" dirty="0">
              <a:solidFill>
                <a:srgbClr val="38B54A"/>
              </a:solidFill>
              <a:latin typeface="Tahoma"/>
              <a:cs typeface="Tahoma"/>
            </a:endParaRPr>
          </a:p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sz="3200" b="1" spc="-1190" dirty="0">
                <a:solidFill>
                  <a:srgbClr val="38B54A"/>
                </a:solidFill>
                <a:latin typeface="Tahoma"/>
                <a:cs typeface="Tahoma"/>
              </a:rPr>
              <a:t> 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ADF088-9752-4F93-9411-497B5EA7E1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12</a:t>
            </a:fld>
            <a:endParaRPr lang="fr-FR" spc="45" dirty="0"/>
          </a:p>
        </p:txBody>
      </p:sp>
    </p:spTree>
    <p:extLst>
      <p:ext uri="{BB962C8B-B14F-4D97-AF65-F5344CB8AC3E}">
        <p14:creationId xmlns:p14="http://schemas.microsoft.com/office/powerpoint/2010/main" val="15679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8"/>
          <p:cNvSpPr txBox="1">
            <a:spLocks noGrp="1"/>
          </p:cNvSpPr>
          <p:nvPr>
            <p:ph type="title"/>
          </p:nvPr>
        </p:nvSpPr>
        <p:spPr>
          <a:xfrm>
            <a:off x="946151" y="549528"/>
            <a:ext cx="18211799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9930" marR="5080" indent="-3780154" algn="ctr">
              <a:lnSpc>
                <a:spcPct val="100000"/>
              </a:lnSpc>
              <a:spcBef>
                <a:spcPts val="95"/>
              </a:spcBef>
            </a:pPr>
            <a:r>
              <a:rPr lang="fr-FR" spc="1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L’ancienneté dans le RSA</a:t>
            </a:r>
            <a:endParaRPr spc="19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1191450" y="10536546"/>
            <a:ext cx="6955599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45" dirty="0">
                <a:latin typeface="Verdana"/>
                <a:cs typeface="Verdana"/>
              </a:rPr>
              <a:t>SOURCE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35" dirty="0">
                <a:latin typeface="Verdana"/>
                <a:cs typeface="Verdana"/>
              </a:rPr>
              <a:t> </a:t>
            </a:r>
            <a:r>
              <a:rPr lang="fr-FR" sz="950" dirty="0">
                <a:latin typeface="Verdana"/>
                <a:cs typeface="Verdana"/>
              </a:rPr>
              <a:t> ELISA – 31 décembre 2021</a:t>
            </a:r>
            <a:endParaRPr sz="950" dirty="0">
              <a:latin typeface="Verdana"/>
              <a:cs typeface="Verdana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3E8801D-D8F0-423A-A88D-28E711EB28F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13</a:t>
            </a:fld>
            <a:endParaRPr lang="fr-FR" spc="45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880244-AA31-4286-86D5-076511C1E745}"/>
              </a:ext>
            </a:extLst>
          </p:cNvPr>
          <p:cNvSpPr txBox="1"/>
          <p:nvPr/>
        </p:nvSpPr>
        <p:spPr>
          <a:xfrm>
            <a:off x="12490450" y="4359275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fr-FR" sz="4000" b="1" spc="-170" dirty="0">
                <a:solidFill>
                  <a:srgbClr val="F7941D"/>
                </a:solidFill>
                <a:latin typeface="Tahoma"/>
                <a:cs typeface="Tahoma"/>
              </a:rPr>
              <a:t>Une ancienneté </a:t>
            </a:r>
            <a:r>
              <a:rPr lang="fr-FR" sz="4000" b="1" spc="-170" dirty="0" smtClean="0">
                <a:solidFill>
                  <a:srgbClr val="F7941D"/>
                </a:solidFill>
                <a:latin typeface="Tahoma"/>
                <a:cs typeface="Tahoma"/>
              </a:rPr>
              <a:t>médiane de 3,5 ans </a:t>
            </a:r>
            <a:endParaRPr lang="fr-FR" sz="4000" b="1" spc="-170" dirty="0">
              <a:solidFill>
                <a:srgbClr val="F7941D"/>
              </a:solidFill>
              <a:latin typeface="Tahoma"/>
              <a:cs typeface="Tahoma"/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667031"/>
              </p:ext>
            </p:extLst>
          </p:nvPr>
        </p:nvGraphicFramePr>
        <p:xfrm>
          <a:off x="2660650" y="1997075"/>
          <a:ext cx="10058400" cy="673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81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8"/>
          <p:cNvSpPr txBox="1">
            <a:spLocks noGrp="1"/>
          </p:cNvSpPr>
          <p:nvPr>
            <p:ph type="title"/>
          </p:nvPr>
        </p:nvSpPr>
        <p:spPr>
          <a:xfrm>
            <a:off x="946151" y="244475"/>
            <a:ext cx="18211799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9930" marR="5080" indent="-3780154" algn="ctr">
              <a:lnSpc>
                <a:spcPct val="100000"/>
              </a:lnSpc>
            </a:pPr>
            <a:r>
              <a:rPr lang="fr-FR" spc="1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Niveau de formation des allocataires et conjoints </a:t>
            </a:r>
            <a:br>
              <a:rPr lang="fr-FR" spc="1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pc="19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</a:t>
            </a:r>
            <a:r>
              <a:rPr lang="fr-FR" spc="1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l’entrée au RSA</a:t>
            </a:r>
            <a:endParaRPr spc="19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1191450" y="10536546"/>
            <a:ext cx="6955599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45" dirty="0">
                <a:latin typeface="Verdana"/>
                <a:cs typeface="Verdana"/>
              </a:rPr>
              <a:t>SOURCE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35" dirty="0">
                <a:latin typeface="Verdana"/>
                <a:cs typeface="Verdana"/>
              </a:rPr>
              <a:t> </a:t>
            </a:r>
            <a:r>
              <a:rPr lang="fr-FR" sz="950" dirty="0">
                <a:latin typeface="Verdana"/>
                <a:cs typeface="Verdana"/>
              </a:rPr>
              <a:t> ELISA – 31 décembre 2021</a:t>
            </a:r>
            <a:endParaRPr sz="950" dirty="0">
              <a:latin typeface="Verdana"/>
              <a:cs typeface="Verdana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35565" y="2448584"/>
            <a:ext cx="8628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Une part importante de personnes ayant un niveau de formation très faible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0157BBF-44D1-4A22-A739-74B0C29658F3}"/>
              </a:ext>
            </a:extLst>
          </p:cNvPr>
          <p:cNvGraphicFramePr/>
          <p:nvPr>
            <p:extLst/>
          </p:nvPr>
        </p:nvGraphicFramePr>
        <p:xfrm>
          <a:off x="5099050" y="3402691"/>
          <a:ext cx="9508366" cy="6263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9EBFA7-22F9-4FD1-9865-E75070CA280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14</a:t>
            </a:fld>
            <a:endParaRPr lang="fr-FR" spc="45" dirty="0"/>
          </a:p>
        </p:txBody>
      </p:sp>
    </p:spTree>
    <p:extLst>
      <p:ext uri="{BB962C8B-B14F-4D97-AF65-F5344CB8AC3E}">
        <p14:creationId xmlns:p14="http://schemas.microsoft.com/office/powerpoint/2010/main" val="21618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8"/>
          <p:cNvSpPr txBox="1">
            <a:spLocks noGrp="1"/>
          </p:cNvSpPr>
          <p:nvPr>
            <p:ph type="title"/>
          </p:nvPr>
        </p:nvSpPr>
        <p:spPr>
          <a:xfrm>
            <a:off x="-489950" y="260034"/>
            <a:ext cx="20448000" cy="7200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320000" marR="5080" indent="-3780154" algn="ctr">
              <a:lnSpc>
                <a:spcPct val="100000"/>
              </a:lnSpc>
            </a:pPr>
            <a:r>
              <a:rPr lang="fr-FR" sz="4800" spc="1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situation des allocataires et conjoints </a:t>
            </a:r>
            <a:r>
              <a:rPr lang="fr-FR" sz="4800" spc="19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à </a:t>
            </a:r>
            <a:r>
              <a:rPr lang="fr-FR" sz="4800" spc="1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l’entrée du RSA</a:t>
            </a:r>
            <a:endParaRPr sz="4800" spc="19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1191450" y="10536546"/>
            <a:ext cx="6955599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45" dirty="0">
                <a:latin typeface="Verdana"/>
                <a:cs typeface="Verdana"/>
              </a:rPr>
              <a:t>SOURCE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35" dirty="0">
                <a:latin typeface="Verdana"/>
                <a:cs typeface="Verdana"/>
              </a:rPr>
              <a:t> </a:t>
            </a:r>
            <a:r>
              <a:rPr lang="fr-FR" sz="950" dirty="0">
                <a:latin typeface="Verdana"/>
                <a:cs typeface="Verdana"/>
              </a:rPr>
              <a:t> ELISA – 31 décembre 2021</a:t>
            </a:r>
            <a:endParaRPr sz="950" dirty="0">
              <a:latin typeface="Verdana"/>
              <a:cs typeface="Verdana"/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948442"/>
              </p:ext>
            </p:extLst>
          </p:nvPr>
        </p:nvGraphicFramePr>
        <p:xfrm>
          <a:off x="3270250" y="2424851"/>
          <a:ext cx="13563600" cy="7573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394450" y="1624770"/>
            <a:ext cx="7838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1 personne sur 2 cite les difficultés sociales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54FAEB-F0B4-480E-8DF3-35A5C055A9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15</a:t>
            </a:fld>
            <a:endParaRPr lang="fr-FR" spc="45" dirty="0"/>
          </a:p>
        </p:txBody>
      </p:sp>
    </p:spTree>
    <p:extLst>
      <p:ext uri="{BB962C8B-B14F-4D97-AF65-F5344CB8AC3E}">
        <p14:creationId xmlns:p14="http://schemas.microsoft.com/office/powerpoint/2010/main" val="34879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3967" y="146613"/>
            <a:ext cx="15076166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30" dirty="0">
                <a:solidFill>
                  <a:srgbClr val="FFFFFF"/>
                </a:solidFill>
              </a:rPr>
              <a:t>OÙ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190" dirty="0">
                <a:solidFill>
                  <a:srgbClr val="FFFFFF"/>
                </a:solidFill>
              </a:rPr>
              <a:t>RÉ</a:t>
            </a:r>
            <a:r>
              <a:rPr lang="fr-FR" spc="190" dirty="0">
                <a:solidFill>
                  <a:srgbClr val="FFFFFF"/>
                </a:solidFill>
              </a:rPr>
              <a:t>SI</a:t>
            </a:r>
            <a:r>
              <a:rPr spc="190" dirty="0">
                <a:solidFill>
                  <a:srgbClr val="FFFFFF"/>
                </a:solidFill>
              </a:rPr>
              <a:t>DENT</a:t>
            </a:r>
            <a:r>
              <a:rPr spc="-100" dirty="0">
                <a:solidFill>
                  <a:srgbClr val="FFFFFF"/>
                </a:solidFill>
              </a:rPr>
              <a:t> </a:t>
            </a:r>
            <a:r>
              <a:rPr spc="295" dirty="0">
                <a:solidFill>
                  <a:srgbClr val="FFFFFF"/>
                </a:solidFill>
              </a:rPr>
              <a:t>LE</a:t>
            </a:r>
            <a:r>
              <a:rPr lang="fr-FR" spc="295" dirty="0">
                <a:solidFill>
                  <a:srgbClr val="FFFFFF"/>
                </a:solidFill>
              </a:rPr>
              <a:t>S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250" dirty="0">
                <a:solidFill>
                  <a:srgbClr val="FFFFFF"/>
                </a:solidFill>
              </a:rPr>
              <a:t>BÉNÉF</a:t>
            </a:r>
            <a:r>
              <a:rPr lang="fr-FR" spc="250" dirty="0">
                <a:solidFill>
                  <a:srgbClr val="FFFFFF"/>
                </a:solidFill>
              </a:rPr>
              <a:t>I</a:t>
            </a:r>
            <a:r>
              <a:rPr spc="250" dirty="0">
                <a:solidFill>
                  <a:srgbClr val="FFFFFF"/>
                </a:solidFill>
              </a:rPr>
              <a:t>CA</a:t>
            </a:r>
            <a:r>
              <a:rPr lang="fr-FR" spc="250" dirty="0">
                <a:solidFill>
                  <a:srgbClr val="FFFFFF"/>
                </a:solidFill>
              </a:rPr>
              <a:t>I</a:t>
            </a:r>
            <a:r>
              <a:rPr spc="250" dirty="0">
                <a:solidFill>
                  <a:srgbClr val="FFFFFF"/>
                </a:solidFill>
              </a:rPr>
              <a:t>RE</a:t>
            </a:r>
            <a:r>
              <a:rPr lang="fr-FR" spc="250" dirty="0">
                <a:solidFill>
                  <a:srgbClr val="FFFFFF"/>
                </a:solidFill>
              </a:rPr>
              <a:t>S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spc="130" dirty="0">
                <a:solidFill>
                  <a:srgbClr val="FFFFFF"/>
                </a:solidFill>
              </a:rPr>
              <a:t>DU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spc="150" dirty="0">
                <a:solidFill>
                  <a:srgbClr val="FFFFFF"/>
                </a:solidFill>
              </a:rPr>
              <a:t>RSA</a:t>
            </a:r>
            <a:r>
              <a:rPr spc="-100" dirty="0">
                <a:solidFill>
                  <a:srgbClr val="FFFFFF"/>
                </a:solidFill>
              </a:rPr>
              <a:t> </a:t>
            </a:r>
            <a:r>
              <a:rPr spc="95" dirty="0">
                <a:solidFill>
                  <a:srgbClr val="FFFFFF"/>
                </a:solidFill>
              </a:rPr>
              <a:t>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8819927" y="9998616"/>
            <a:ext cx="365125" cy="140970"/>
            <a:chOff x="18819927" y="9998616"/>
            <a:chExt cx="365125" cy="1409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19927" y="10000940"/>
              <a:ext cx="116823" cy="1358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966638" y="10000951"/>
              <a:ext cx="92710" cy="135890"/>
            </a:xfrm>
            <a:custGeom>
              <a:avLst/>
              <a:gdLst/>
              <a:ahLst/>
              <a:cxnLst/>
              <a:rect l="l" t="t" r="r" b="b"/>
              <a:pathLst>
                <a:path w="92709" h="135890">
                  <a:moveTo>
                    <a:pt x="92354" y="107950"/>
                  </a:moveTo>
                  <a:lnTo>
                    <a:pt x="30264" y="107950"/>
                  </a:lnTo>
                  <a:lnTo>
                    <a:pt x="30264" y="81280"/>
                  </a:lnTo>
                  <a:lnTo>
                    <a:pt x="80530" y="81280"/>
                  </a:lnTo>
                  <a:lnTo>
                    <a:pt x="80530" y="52070"/>
                  </a:lnTo>
                  <a:lnTo>
                    <a:pt x="30264" y="52070"/>
                  </a:lnTo>
                  <a:lnTo>
                    <a:pt x="30264" y="27940"/>
                  </a:lnTo>
                  <a:lnTo>
                    <a:pt x="89662" y="27940"/>
                  </a:lnTo>
                  <a:lnTo>
                    <a:pt x="89662" y="0"/>
                  </a:lnTo>
                  <a:lnTo>
                    <a:pt x="0" y="0"/>
                  </a:lnTo>
                  <a:lnTo>
                    <a:pt x="0" y="27940"/>
                  </a:lnTo>
                  <a:lnTo>
                    <a:pt x="0" y="52070"/>
                  </a:lnTo>
                  <a:lnTo>
                    <a:pt x="0" y="81280"/>
                  </a:lnTo>
                  <a:lnTo>
                    <a:pt x="0" y="107950"/>
                  </a:lnTo>
                  <a:lnTo>
                    <a:pt x="0" y="135890"/>
                  </a:lnTo>
                  <a:lnTo>
                    <a:pt x="92354" y="135890"/>
                  </a:lnTo>
                  <a:lnTo>
                    <a:pt x="92354" y="1079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86791" y="9998616"/>
              <a:ext cx="97997" cy="14048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7165874" y="10665585"/>
            <a:ext cx="239395" cy="135890"/>
            <a:chOff x="17165874" y="10665585"/>
            <a:chExt cx="239395" cy="13589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65874" y="10665585"/>
              <a:ext cx="116823" cy="13583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312576" y="10665593"/>
              <a:ext cx="92710" cy="135890"/>
            </a:xfrm>
            <a:custGeom>
              <a:avLst/>
              <a:gdLst/>
              <a:ahLst/>
              <a:cxnLst/>
              <a:rect l="l" t="t" r="r" b="b"/>
              <a:pathLst>
                <a:path w="92709" h="135890">
                  <a:moveTo>
                    <a:pt x="92367" y="107950"/>
                  </a:moveTo>
                  <a:lnTo>
                    <a:pt x="30276" y="107950"/>
                  </a:lnTo>
                  <a:lnTo>
                    <a:pt x="30276" y="81280"/>
                  </a:lnTo>
                  <a:lnTo>
                    <a:pt x="80530" y="81280"/>
                  </a:lnTo>
                  <a:lnTo>
                    <a:pt x="80530" y="52070"/>
                  </a:lnTo>
                  <a:lnTo>
                    <a:pt x="30276" y="52070"/>
                  </a:lnTo>
                  <a:lnTo>
                    <a:pt x="30276" y="27940"/>
                  </a:lnTo>
                  <a:lnTo>
                    <a:pt x="89662" y="27940"/>
                  </a:lnTo>
                  <a:lnTo>
                    <a:pt x="89662" y="0"/>
                  </a:lnTo>
                  <a:lnTo>
                    <a:pt x="0" y="0"/>
                  </a:lnTo>
                  <a:lnTo>
                    <a:pt x="0" y="27940"/>
                  </a:lnTo>
                  <a:lnTo>
                    <a:pt x="0" y="52070"/>
                  </a:lnTo>
                  <a:lnTo>
                    <a:pt x="0" y="81280"/>
                  </a:lnTo>
                  <a:lnTo>
                    <a:pt x="0" y="107950"/>
                  </a:lnTo>
                  <a:lnTo>
                    <a:pt x="0" y="135890"/>
                  </a:lnTo>
                  <a:lnTo>
                    <a:pt x="92367" y="135890"/>
                  </a:lnTo>
                  <a:lnTo>
                    <a:pt x="92367" y="1079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7165866" y="9865238"/>
            <a:ext cx="493395" cy="269240"/>
          </a:xfrm>
          <a:custGeom>
            <a:avLst/>
            <a:gdLst/>
            <a:ahLst/>
            <a:cxnLst/>
            <a:rect l="l" t="t" r="r" b="b"/>
            <a:pathLst>
              <a:path w="493394" h="269240">
                <a:moveTo>
                  <a:pt x="264299" y="264325"/>
                </a:moveTo>
                <a:lnTo>
                  <a:pt x="244995" y="212344"/>
                </a:lnTo>
                <a:lnTo>
                  <a:pt x="226110" y="161505"/>
                </a:lnTo>
                <a:lnTo>
                  <a:pt x="189915" y="64033"/>
                </a:lnTo>
                <a:lnTo>
                  <a:pt x="167982" y="4991"/>
                </a:lnTo>
                <a:lnTo>
                  <a:pt x="167982" y="161505"/>
                </a:lnTo>
                <a:lnTo>
                  <a:pt x="95770" y="161505"/>
                </a:lnTo>
                <a:lnTo>
                  <a:pt x="131965" y="64033"/>
                </a:lnTo>
                <a:lnTo>
                  <a:pt x="167982" y="161505"/>
                </a:lnTo>
                <a:lnTo>
                  <a:pt x="167982" y="4991"/>
                </a:lnTo>
                <a:lnTo>
                  <a:pt x="167792" y="4470"/>
                </a:lnTo>
                <a:lnTo>
                  <a:pt x="96520" y="4470"/>
                </a:lnTo>
                <a:lnTo>
                  <a:pt x="0" y="264325"/>
                </a:lnTo>
                <a:lnTo>
                  <a:pt x="62738" y="264325"/>
                </a:lnTo>
                <a:lnTo>
                  <a:pt x="80733" y="212344"/>
                </a:lnTo>
                <a:lnTo>
                  <a:pt x="182829" y="212344"/>
                </a:lnTo>
                <a:lnTo>
                  <a:pt x="200825" y="264325"/>
                </a:lnTo>
                <a:lnTo>
                  <a:pt x="264299" y="264325"/>
                </a:lnTo>
                <a:close/>
              </a:path>
              <a:path w="493394" h="269240">
                <a:moveTo>
                  <a:pt x="493115" y="184518"/>
                </a:moveTo>
                <a:lnTo>
                  <a:pt x="479679" y="143217"/>
                </a:lnTo>
                <a:lnTo>
                  <a:pt x="447649" y="119735"/>
                </a:lnTo>
                <a:lnTo>
                  <a:pt x="377367" y="95237"/>
                </a:lnTo>
                <a:lnTo>
                  <a:pt x="363931" y="78701"/>
                </a:lnTo>
                <a:lnTo>
                  <a:pt x="367271" y="69202"/>
                </a:lnTo>
                <a:lnTo>
                  <a:pt x="376656" y="61671"/>
                </a:lnTo>
                <a:lnTo>
                  <a:pt x="391185" y="56730"/>
                </a:lnTo>
                <a:lnTo>
                  <a:pt x="409968" y="54952"/>
                </a:lnTo>
                <a:lnTo>
                  <a:pt x="426885" y="56451"/>
                </a:lnTo>
                <a:lnTo>
                  <a:pt x="444144" y="60629"/>
                </a:lnTo>
                <a:lnTo>
                  <a:pt x="460730" y="66929"/>
                </a:lnTo>
                <a:lnTo>
                  <a:pt x="475665" y="74815"/>
                </a:lnTo>
                <a:lnTo>
                  <a:pt x="475665" y="15227"/>
                </a:lnTo>
                <a:lnTo>
                  <a:pt x="459460" y="8864"/>
                </a:lnTo>
                <a:lnTo>
                  <a:pt x="441198" y="4076"/>
                </a:lnTo>
                <a:lnTo>
                  <a:pt x="422160" y="1054"/>
                </a:lnTo>
                <a:lnTo>
                  <a:pt x="403656" y="0"/>
                </a:lnTo>
                <a:lnTo>
                  <a:pt x="363435" y="6210"/>
                </a:lnTo>
                <a:lnTo>
                  <a:pt x="332524" y="23482"/>
                </a:lnTo>
                <a:lnTo>
                  <a:pt x="312661" y="49809"/>
                </a:lnTo>
                <a:lnTo>
                  <a:pt x="305650" y="83159"/>
                </a:lnTo>
                <a:lnTo>
                  <a:pt x="318820" y="124028"/>
                </a:lnTo>
                <a:lnTo>
                  <a:pt x="350215" y="147472"/>
                </a:lnTo>
                <a:lnTo>
                  <a:pt x="419074" y="172516"/>
                </a:lnTo>
                <a:lnTo>
                  <a:pt x="432231" y="189318"/>
                </a:lnTo>
                <a:lnTo>
                  <a:pt x="427634" y="200126"/>
                </a:lnTo>
                <a:lnTo>
                  <a:pt x="416039" y="207238"/>
                </a:lnTo>
                <a:lnTo>
                  <a:pt x="400761" y="211137"/>
                </a:lnTo>
                <a:lnTo>
                  <a:pt x="385102" y="212331"/>
                </a:lnTo>
                <a:lnTo>
                  <a:pt x="362445" y="210451"/>
                </a:lnTo>
                <a:lnTo>
                  <a:pt x="342353" y="205282"/>
                </a:lnTo>
                <a:lnTo>
                  <a:pt x="324434" y="197624"/>
                </a:lnTo>
                <a:lnTo>
                  <a:pt x="308254" y="188214"/>
                </a:lnTo>
                <a:lnTo>
                  <a:pt x="308254" y="250024"/>
                </a:lnTo>
                <a:lnTo>
                  <a:pt x="323850" y="256794"/>
                </a:lnTo>
                <a:lnTo>
                  <a:pt x="342823" y="262813"/>
                </a:lnTo>
                <a:lnTo>
                  <a:pt x="366039" y="267119"/>
                </a:lnTo>
                <a:lnTo>
                  <a:pt x="394373" y="268770"/>
                </a:lnTo>
                <a:lnTo>
                  <a:pt x="434860" y="262445"/>
                </a:lnTo>
                <a:lnTo>
                  <a:pt x="466013" y="244868"/>
                </a:lnTo>
                <a:lnTo>
                  <a:pt x="486041" y="218186"/>
                </a:lnTo>
                <a:lnTo>
                  <a:pt x="493115" y="1845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04846" y="9865238"/>
            <a:ext cx="187960" cy="269240"/>
          </a:xfrm>
          <a:custGeom>
            <a:avLst/>
            <a:gdLst/>
            <a:ahLst/>
            <a:cxnLst/>
            <a:rect l="l" t="t" r="r" b="b"/>
            <a:pathLst>
              <a:path w="187959" h="269240">
                <a:moveTo>
                  <a:pt x="97997" y="0"/>
                </a:moveTo>
                <a:lnTo>
                  <a:pt x="57784" y="6205"/>
                </a:lnTo>
                <a:lnTo>
                  <a:pt x="26864" y="23477"/>
                </a:lnTo>
                <a:lnTo>
                  <a:pt x="7011" y="49797"/>
                </a:lnTo>
                <a:lnTo>
                  <a:pt x="0" y="83149"/>
                </a:lnTo>
                <a:lnTo>
                  <a:pt x="13164" y="124024"/>
                </a:lnTo>
                <a:lnTo>
                  <a:pt x="44557" y="147471"/>
                </a:lnTo>
                <a:lnTo>
                  <a:pt x="113417" y="172507"/>
                </a:lnTo>
                <a:lnTo>
                  <a:pt x="126582" y="189313"/>
                </a:lnTo>
                <a:lnTo>
                  <a:pt x="121983" y="200118"/>
                </a:lnTo>
                <a:lnTo>
                  <a:pt x="110390" y="207229"/>
                </a:lnTo>
                <a:lnTo>
                  <a:pt x="95108" y="211135"/>
                </a:lnTo>
                <a:lnTo>
                  <a:pt x="79442" y="212328"/>
                </a:lnTo>
                <a:lnTo>
                  <a:pt x="56785" y="210439"/>
                </a:lnTo>
                <a:lnTo>
                  <a:pt x="36704" y="205281"/>
                </a:lnTo>
                <a:lnTo>
                  <a:pt x="18781" y="197618"/>
                </a:lnTo>
                <a:lnTo>
                  <a:pt x="2596" y="188214"/>
                </a:lnTo>
                <a:lnTo>
                  <a:pt x="2596" y="250013"/>
                </a:lnTo>
                <a:lnTo>
                  <a:pt x="18194" y="256782"/>
                </a:lnTo>
                <a:lnTo>
                  <a:pt x="37169" y="262802"/>
                </a:lnTo>
                <a:lnTo>
                  <a:pt x="60388" y="267116"/>
                </a:lnTo>
                <a:lnTo>
                  <a:pt x="88719" y="268766"/>
                </a:lnTo>
                <a:lnTo>
                  <a:pt x="129207" y="262437"/>
                </a:lnTo>
                <a:lnTo>
                  <a:pt x="160365" y="244868"/>
                </a:lnTo>
                <a:lnTo>
                  <a:pt x="180385" y="218182"/>
                </a:lnTo>
                <a:lnTo>
                  <a:pt x="187460" y="184507"/>
                </a:lnTo>
                <a:lnTo>
                  <a:pt x="174025" y="143212"/>
                </a:lnTo>
                <a:lnTo>
                  <a:pt x="141989" y="119733"/>
                </a:lnTo>
                <a:lnTo>
                  <a:pt x="71715" y="95225"/>
                </a:lnTo>
                <a:lnTo>
                  <a:pt x="58280" y="78699"/>
                </a:lnTo>
                <a:lnTo>
                  <a:pt x="61610" y="69191"/>
                </a:lnTo>
                <a:lnTo>
                  <a:pt x="70996" y="61668"/>
                </a:lnTo>
                <a:lnTo>
                  <a:pt x="85531" y="56721"/>
                </a:lnTo>
                <a:lnTo>
                  <a:pt x="104310" y="54940"/>
                </a:lnTo>
                <a:lnTo>
                  <a:pt x="121234" y="56451"/>
                </a:lnTo>
                <a:lnTo>
                  <a:pt x="138486" y="60625"/>
                </a:lnTo>
                <a:lnTo>
                  <a:pt x="155077" y="66925"/>
                </a:lnTo>
                <a:lnTo>
                  <a:pt x="170015" y="74814"/>
                </a:lnTo>
                <a:lnTo>
                  <a:pt x="170015" y="15224"/>
                </a:lnTo>
                <a:lnTo>
                  <a:pt x="153803" y="8856"/>
                </a:lnTo>
                <a:lnTo>
                  <a:pt x="135537" y="4066"/>
                </a:lnTo>
                <a:lnTo>
                  <a:pt x="116506" y="1049"/>
                </a:lnTo>
                <a:lnTo>
                  <a:pt x="97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950417" y="9869699"/>
            <a:ext cx="59055" cy="260350"/>
          </a:xfrm>
          <a:custGeom>
            <a:avLst/>
            <a:gdLst/>
            <a:ahLst/>
            <a:cxnLst/>
            <a:rect l="l" t="t" r="r" b="b"/>
            <a:pathLst>
              <a:path w="59055" h="260350">
                <a:moveTo>
                  <a:pt x="59024" y="0"/>
                </a:moveTo>
                <a:lnTo>
                  <a:pt x="0" y="0"/>
                </a:lnTo>
                <a:lnTo>
                  <a:pt x="0" y="259855"/>
                </a:lnTo>
                <a:lnTo>
                  <a:pt x="59024" y="259855"/>
                </a:lnTo>
                <a:lnTo>
                  <a:pt x="59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073179" y="9865238"/>
            <a:ext cx="187960" cy="269240"/>
          </a:xfrm>
          <a:custGeom>
            <a:avLst/>
            <a:gdLst/>
            <a:ahLst/>
            <a:cxnLst/>
            <a:rect l="l" t="t" r="r" b="b"/>
            <a:pathLst>
              <a:path w="187959" h="269240">
                <a:moveTo>
                  <a:pt x="97997" y="0"/>
                </a:moveTo>
                <a:lnTo>
                  <a:pt x="57784" y="6205"/>
                </a:lnTo>
                <a:lnTo>
                  <a:pt x="26864" y="23477"/>
                </a:lnTo>
                <a:lnTo>
                  <a:pt x="7011" y="49797"/>
                </a:lnTo>
                <a:lnTo>
                  <a:pt x="0" y="83149"/>
                </a:lnTo>
                <a:lnTo>
                  <a:pt x="13164" y="124024"/>
                </a:lnTo>
                <a:lnTo>
                  <a:pt x="44557" y="147471"/>
                </a:lnTo>
                <a:lnTo>
                  <a:pt x="113417" y="172507"/>
                </a:lnTo>
                <a:lnTo>
                  <a:pt x="126582" y="189313"/>
                </a:lnTo>
                <a:lnTo>
                  <a:pt x="121983" y="200118"/>
                </a:lnTo>
                <a:lnTo>
                  <a:pt x="110390" y="207229"/>
                </a:lnTo>
                <a:lnTo>
                  <a:pt x="95108" y="211135"/>
                </a:lnTo>
                <a:lnTo>
                  <a:pt x="79442" y="212328"/>
                </a:lnTo>
                <a:lnTo>
                  <a:pt x="56785" y="210439"/>
                </a:lnTo>
                <a:lnTo>
                  <a:pt x="36704" y="205281"/>
                </a:lnTo>
                <a:lnTo>
                  <a:pt x="18781" y="197618"/>
                </a:lnTo>
                <a:lnTo>
                  <a:pt x="2596" y="188214"/>
                </a:lnTo>
                <a:lnTo>
                  <a:pt x="2596" y="250013"/>
                </a:lnTo>
                <a:lnTo>
                  <a:pt x="18194" y="256782"/>
                </a:lnTo>
                <a:lnTo>
                  <a:pt x="37169" y="262802"/>
                </a:lnTo>
                <a:lnTo>
                  <a:pt x="60388" y="267116"/>
                </a:lnTo>
                <a:lnTo>
                  <a:pt x="88719" y="268766"/>
                </a:lnTo>
                <a:lnTo>
                  <a:pt x="129207" y="262437"/>
                </a:lnTo>
                <a:lnTo>
                  <a:pt x="160365" y="244868"/>
                </a:lnTo>
                <a:lnTo>
                  <a:pt x="180385" y="218182"/>
                </a:lnTo>
                <a:lnTo>
                  <a:pt x="187460" y="184507"/>
                </a:lnTo>
                <a:lnTo>
                  <a:pt x="174025" y="143212"/>
                </a:lnTo>
                <a:lnTo>
                  <a:pt x="141989" y="119733"/>
                </a:lnTo>
                <a:lnTo>
                  <a:pt x="71715" y="95225"/>
                </a:lnTo>
                <a:lnTo>
                  <a:pt x="58280" y="78699"/>
                </a:lnTo>
                <a:lnTo>
                  <a:pt x="61610" y="69191"/>
                </a:lnTo>
                <a:lnTo>
                  <a:pt x="70996" y="61668"/>
                </a:lnTo>
                <a:lnTo>
                  <a:pt x="85531" y="56721"/>
                </a:lnTo>
                <a:lnTo>
                  <a:pt x="104310" y="54940"/>
                </a:lnTo>
                <a:lnTo>
                  <a:pt x="121234" y="56451"/>
                </a:lnTo>
                <a:lnTo>
                  <a:pt x="138486" y="60625"/>
                </a:lnTo>
                <a:lnTo>
                  <a:pt x="155077" y="66925"/>
                </a:lnTo>
                <a:lnTo>
                  <a:pt x="170015" y="74814"/>
                </a:lnTo>
                <a:lnTo>
                  <a:pt x="170015" y="15224"/>
                </a:lnTo>
                <a:lnTo>
                  <a:pt x="153803" y="8856"/>
                </a:lnTo>
                <a:lnTo>
                  <a:pt x="135537" y="4066"/>
                </a:lnTo>
                <a:lnTo>
                  <a:pt x="116506" y="1049"/>
                </a:lnTo>
                <a:lnTo>
                  <a:pt x="97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318746" y="9869709"/>
            <a:ext cx="177165" cy="260350"/>
          </a:xfrm>
          <a:custGeom>
            <a:avLst/>
            <a:gdLst/>
            <a:ahLst/>
            <a:cxnLst/>
            <a:rect l="l" t="t" r="r" b="b"/>
            <a:pathLst>
              <a:path w="177165" h="260350">
                <a:moveTo>
                  <a:pt x="176695" y="207010"/>
                </a:moveTo>
                <a:lnTo>
                  <a:pt x="57912" y="207010"/>
                </a:lnTo>
                <a:lnTo>
                  <a:pt x="57912" y="154940"/>
                </a:lnTo>
                <a:lnTo>
                  <a:pt x="154051" y="154940"/>
                </a:lnTo>
                <a:lnTo>
                  <a:pt x="154051" y="100330"/>
                </a:lnTo>
                <a:lnTo>
                  <a:pt x="57912" y="100330"/>
                </a:lnTo>
                <a:lnTo>
                  <a:pt x="57912" y="52070"/>
                </a:lnTo>
                <a:lnTo>
                  <a:pt x="171500" y="52070"/>
                </a:lnTo>
                <a:lnTo>
                  <a:pt x="171500" y="0"/>
                </a:lnTo>
                <a:lnTo>
                  <a:pt x="0" y="0"/>
                </a:lnTo>
                <a:lnTo>
                  <a:pt x="0" y="52070"/>
                </a:lnTo>
                <a:lnTo>
                  <a:pt x="0" y="100330"/>
                </a:lnTo>
                <a:lnTo>
                  <a:pt x="0" y="154940"/>
                </a:lnTo>
                <a:lnTo>
                  <a:pt x="0" y="207010"/>
                </a:lnTo>
                <a:lnTo>
                  <a:pt x="0" y="260350"/>
                </a:lnTo>
                <a:lnTo>
                  <a:pt x="176695" y="260350"/>
                </a:lnTo>
                <a:lnTo>
                  <a:pt x="176695" y="2070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548532" y="9865238"/>
            <a:ext cx="187960" cy="269240"/>
          </a:xfrm>
          <a:custGeom>
            <a:avLst/>
            <a:gdLst/>
            <a:ahLst/>
            <a:cxnLst/>
            <a:rect l="l" t="t" r="r" b="b"/>
            <a:pathLst>
              <a:path w="187959" h="269240">
                <a:moveTo>
                  <a:pt x="97997" y="0"/>
                </a:moveTo>
                <a:lnTo>
                  <a:pt x="57784" y="6205"/>
                </a:lnTo>
                <a:lnTo>
                  <a:pt x="26864" y="23477"/>
                </a:lnTo>
                <a:lnTo>
                  <a:pt x="7011" y="49797"/>
                </a:lnTo>
                <a:lnTo>
                  <a:pt x="0" y="83149"/>
                </a:lnTo>
                <a:lnTo>
                  <a:pt x="13164" y="124024"/>
                </a:lnTo>
                <a:lnTo>
                  <a:pt x="44557" y="147471"/>
                </a:lnTo>
                <a:lnTo>
                  <a:pt x="113417" y="172507"/>
                </a:lnTo>
                <a:lnTo>
                  <a:pt x="126582" y="189313"/>
                </a:lnTo>
                <a:lnTo>
                  <a:pt x="121983" y="200118"/>
                </a:lnTo>
                <a:lnTo>
                  <a:pt x="110390" y="207229"/>
                </a:lnTo>
                <a:lnTo>
                  <a:pt x="95108" y="211135"/>
                </a:lnTo>
                <a:lnTo>
                  <a:pt x="79442" y="212328"/>
                </a:lnTo>
                <a:lnTo>
                  <a:pt x="56785" y="210439"/>
                </a:lnTo>
                <a:lnTo>
                  <a:pt x="36704" y="205281"/>
                </a:lnTo>
                <a:lnTo>
                  <a:pt x="18781" y="197618"/>
                </a:lnTo>
                <a:lnTo>
                  <a:pt x="2596" y="188214"/>
                </a:lnTo>
                <a:lnTo>
                  <a:pt x="2596" y="250013"/>
                </a:lnTo>
                <a:lnTo>
                  <a:pt x="18194" y="256782"/>
                </a:lnTo>
                <a:lnTo>
                  <a:pt x="37169" y="262802"/>
                </a:lnTo>
                <a:lnTo>
                  <a:pt x="60388" y="267116"/>
                </a:lnTo>
                <a:lnTo>
                  <a:pt x="88719" y="268766"/>
                </a:lnTo>
                <a:lnTo>
                  <a:pt x="129207" y="262437"/>
                </a:lnTo>
                <a:lnTo>
                  <a:pt x="160365" y="244868"/>
                </a:lnTo>
                <a:lnTo>
                  <a:pt x="180385" y="218182"/>
                </a:lnTo>
                <a:lnTo>
                  <a:pt x="187460" y="184507"/>
                </a:lnTo>
                <a:lnTo>
                  <a:pt x="174025" y="143212"/>
                </a:lnTo>
                <a:lnTo>
                  <a:pt x="141989" y="119733"/>
                </a:lnTo>
                <a:lnTo>
                  <a:pt x="71715" y="95225"/>
                </a:lnTo>
                <a:lnTo>
                  <a:pt x="58280" y="78699"/>
                </a:lnTo>
                <a:lnTo>
                  <a:pt x="61610" y="69191"/>
                </a:lnTo>
                <a:lnTo>
                  <a:pt x="70996" y="61668"/>
                </a:lnTo>
                <a:lnTo>
                  <a:pt x="85531" y="56721"/>
                </a:lnTo>
                <a:lnTo>
                  <a:pt x="104310" y="54940"/>
                </a:lnTo>
                <a:lnTo>
                  <a:pt x="121234" y="56451"/>
                </a:lnTo>
                <a:lnTo>
                  <a:pt x="138486" y="60625"/>
                </a:lnTo>
                <a:lnTo>
                  <a:pt x="155077" y="66925"/>
                </a:lnTo>
                <a:lnTo>
                  <a:pt x="170015" y="74814"/>
                </a:lnTo>
                <a:lnTo>
                  <a:pt x="170015" y="15224"/>
                </a:lnTo>
                <a:lnTo>
                  <a:pt x="153803" y="8856"/>
                </a:lnTo>
                <a:lnTo>
                  <a:pt x="135537" y="4066"/>
                </a:lnTo>
                <a:lnTo>
                  <a:pt x="116506" y="1049"/>
                </a:lnTo>
                <a:lnTo>
                  <a:pt x="97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7165871" y="10226650"/>
            <a:ext cx="732790" cy="346075"/>
            <a:chOff x="17165871" y="10226650"/>
            <a:chExt cx="732790" cy="346075"/>
          </a:xfrm>
        </p:grpSpPr>
        <p:sp>
          <p:nvSpPr>
            <p:cNvPr id="18" name="object 18"/>
            <p:cNvSpPr/>
            <p:nvPr/>
          </p:nvSpPr>
          <p:spPr>
            <a:xfrm>
              <a:off x="17372819" y="10296221"/>
              <a:ext cx="276860" cy="276860"/>
            </a:xfrm>
            <a:custGeom>
              <a:avLst/>
              <a:gdLst/>
              <a:ahLst/>
              <a:cxnLst/>
              <a:rect l="l" t="t" r="r" b="b"/>
              <a:pathLst>
                <a:path w="276859" h="276859">
                  <a:moveTo>
                    <a:pt x="138341" y="0"/>
                  </a:moveTo>
                  <a:lnTo>
                    <a:pt x="94638" y="7018"/>
                  </a:lnTo>
                  <a:lnTo>
                    <a:pt x="56664" y="26574"/>
                  </a:lnTo>
                  <a:lnTo>
                    <a:pt x="26709" y="56418"/>
                  </a:lnTo>
                  <a:lnTo>
                    <a:pt x="7058" y="94301"/>
                  </a:lnTo>
                  <a:lnTo>
                    <a:pt x="0" y="137974"/>
                  </a:lnTo>
                  <a:lnTo>
                    <a:pt x="7058" y="181822"/>
                  </a:lnTo>
                  <a:lnTo>
                    <a:pt x="26709" y="219814"/>
                  </a:lnTo>
                  <a:lnTo>
                    <a:pt x="56664" y="249715"/>
                  </a:lnTo>
                  <a:lnTo>
                    <a:pt x="94638" y="269293"/>
                  </a:lnTo>
                  <a:lnTo>
                    <a:pt x="138341" y="276316"/>
                  </a:lnTo>
                  <a:lnTo>
                    <a:pt x="182053" y="269293"/>
                  </a:lnTo>
                  <a:lnTo>
                    <a:pt x="220030" y="249715"/>
                  </a:lnTo>
                  <a:lnTo>
                    <a:pt x="249986" y="219814"/>
                  </a:lnTo>
                  <a:lnTo>
                    <a:pt x="269635" y="181822"/>
                  </a:lnTo>
                  <a:lnTo>
                    <a:pt x="276693" y="137974"/>
                  </a:lnTo>
                  <a:lnTo>
                    <a:pt x="269635" y="94301"/>
                  </a:lnTo>
                  <a:lnTo>
                    <a:pt x="249986" y="56418"/>
                  </a:lnTo>
                  <a:lnTo>
                    <a:pt x="220030" y="26574"/>
                  </a:lnTo>
                  <a:lnTo>
                    <a:pt x="182053" y="7018"/>
                  </a:lnTo>
                  <a:lnTo>
                    <a:pt x="138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417835" y="10226650"/>
              <a:ext cx="276860" cy="276860"/>
            </a:xfrm>
            <a:custGeom>
              <a:avLst/>
              <a:gdLst/>
              <a:ahLst/>
              <a:cxnLst/>
              <a:rect l="l" t="t" r="r" b="b"/>
              <a:pathLst>
                <a:path w="276859" h="276859">
                  <a:moveTo>
                    <a:pt x="138341" y="0"/>
                  </a:moveTo>
                  <a:lnTo>
                    <a:pt x="94638" y="7018"/>
                  </a:lnTo>
                  <a:lnTo>
                    <a:pt x="56664" y="26574"/>
                  </a:lnTo>
                  <a:lnTo>
                    <a:pt x="26709" y="56418"/>
                  </a:lnTo>
                  <a:lnTo>
                    <a:pt x="7058" y="94301"/>
                  </a:lnTo>
                  <a:lnTo>
                    <a:pt x="0" y="137974"/>
                  </a:lnTo>
                  <a:lnTo>
                    <a:pt x="7058" y="181822"/>
                  </a:lnTo>
                  <a:lnTo>
                    <a:pt x="26709" y="219814"/>
                  </a:lnTo>
                  <a:lnTo>
                    <a:pt x="56664" y="249715"/>
                  </a:lnTo>
                  <a:lnTo>
                    <a:pt x="94638" y="269293"/>
                  </a:lnTo>
                  <a:lnTo>
                    <a:pt x="138341" y="276316"/>
                  </a:lnTo>
                  <a:lnTo>
                    <a:pt x="182053" y="269293"/>
                  </a:lnTo>
                  <a:lnTo>
                    <a:pt x="220030" y="249715"/>
                  </a:lnTo>
                  <a:lnTo>
                    <a:pt x="249986" y="219814"/>
                  </a:lnTo>
                  <a:lnTo>
                    <a:pt x="269635" y="181822"/>
                  </a:lnTo>
                  <a:lnTo>
                    <a:pt x="276693" y="137974"/>
                  </a:lnTo>
                  <a:lnTo>
                    <a:pt x="269635" y="94301"/>
                  </a:lnTo>
                  <a:lnTo>
                    <a:pt x="249986" y="56418"/>
                  </a:lnTo>
                  <a:lnTo>
                    <a:pt x="220030" y="26574"/>
                  </a:lnTo>
                  <a:lnTo>
                    <a:pt x="182053" y="7018"/>
                  </a:lnTo>
                  <a:lnTo>
                    <a:pt x="138341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65867" y="10261555"/>
              <a:ext cx="732790" cy="269875"/>
            </a:xfrm>
            <a:custGeom>
              <a:avLst/>
              <a:gdLst/>
              <a:ahLst/>
              <a:cxnLst/>
              <a:rect l="l" t="t" r="r" b="b"/>
              <a:pathLst>
                <a:path w="732790" h="269875">
                  <a:moveTo>
                    <a:pt x="187960" y="185000"/>
                  </a:moveTo>
                  <a:lnTo>
                    <a:pt x="174485" y="143586"/>
                  </a:lnTo>
                  <a:lnTo>
                    <a:pt x="142367" y="120053"/>
                  </a:lnTo>
                  <a:lnTo>
                    <a:pt x="71907" y="95478"/>
                  </a:lnTo>
                  <a:lnTo>
                    <a:pt x="58432" y="78905"/>
                  </a:lnTo>
                  <a:lnTo>
                    <a:pt x="61772" y="69380"/>
                  </a:lnTo>
                  <a:lnTo>
                    <a:pt x="71183" y="61836"/>
                  </a:lnTo>
                  <a:lnTo>
                    <a:pt x="85763" y="56870"/>
                  </a:lnTo>
                  <a:lnTo>
                    <a:pt x="104584" y="55079"/>
                  </a:lnTo>
                  <a:lnTo>
                    <a:pt x="121551" y="56603"/>
                  </a:lnTo>
                  <a:lnTo>
                    <a:pt x="138849" y="60782"/>
                  </a:lnTo>
                  <a:lnTo>
                    <a:pt x="155486" y="67094"/>
                  </a:lnTo>
                  <a:lnTo>
                    <a:pt x="170459" y="75006"/>
                  </a:lnTo>
                  <a:lnTo>
                    <a:pt x="170459" y="15265"/>
                  </a:lnTo>
                  <a:lnTo>
                    <a:pt x="154216" y="8877"/>
                  </a:lnTo>
                  <a:lnTo>
                    <a:pt x="135902" y="4064"/>
                  </a:lnTo>
                  <a:lnTo>
                    <a:pt x="116827" y="1041"/>
                  </a:lnTo>
                  <a:lnTo>
                    <a:pt x="98272" y="0"/>
                  </a:lnTo>
                  <a:lnTo>
                    <a:pt x="57937" y="6223"/>
                  </a:lnTo>
                  <a:lnTo>
                    <a:pt x="26936" y="23545"/>
                  </a:lnTo>
                  <a:lnTo>
                    <a:pt x="7023" y="49936"/>
                  </a:lnTo>
                  <a:lnTo>
                    <a:pt x="0" y="83375"/>
                  </a:lnTo>
                  <a:lnTo>
                    <a:pt x="13195" y="124358"/>
                  </a:lnTo>
                  <a:lnTo>
                    <a:pt x="44678" y="147866"/>
                  </a:lnTo>
                  <a:lnTo>
                    <a:pt x="113728" y="172974"/>
                  </a:lnTo>
                  <a:lnTo>
                    <a:pt x="126923" y="189839"/>
                  </a:lnTo>
                  <a:lnTo>
                    <a:pt x="122313" y="200660"/>
                  </a:lnTo>
                  <a:lnTo>
                    <a:pt x="110680" y="207797"/>
                  </a:lnTo>
                  <a:lnTo>
                    <a:pt x="95364" y="211709"/>
                  </a:lnTo>
                  <a:lnTo>
                    <a:pt x="79654" y="212915"/>
                  </a:lnTo>
                  <a:lnTo>
                    <a:pt x="56934" y="211010"/>
                  </a:lnTo>
                  <a:lnTo>
                    <a:pt x="36791" y="205841"/>
                  </a:lnTo>
                  <a:lnTo>
                    <a:pt x="18821" y="198145"/>
                  </a:lnTo>
                  <a:lnTo>
                    <a:pt x="2603" y="188709"/>
                  </a:lnTo>
                  <a:lnTo>
                    <a:pt x="2603" y="250685"/>
                  </a:lnTo>
                  <a:lnTo>
                    <a:pt x="18237" y="257467"/>
                  </a:lnTo>
                  <a:lnTo>
                    <a:pt x="37261" y="263499"/>
                  </a:lnTo>
                  <a:lnTo>
                    <a:pt x="60553" y="267830"/>
                  </a:lnTo>
                  <a:lnTo>
                    <a:pt x="88963" y="269481"/>
                  </a:lnTo>
                  <a:lnTo>
                    <a:pt x="129552" y="263144"/>
                  </a:lnTo>
                  <a:lnTo>
                    <a:pt x="160794" y="245529"/>
                  </a:lnTo>
                  <a:lnTo>
                    <a:pt x="180873" y="218770"/>
                  </a:lnTo>
                  <a:lnTo>
                    <a:pt x="187960" y="185000"/>
                  </a:lnTo>
                  <a:close/>
                </a:path>
                <a:path w="732790" h="269875">
                  <a:moveTo>
                    <a:pt x="732243" y="208940"/>
                  </a:moveTo>
                  <a:lnTo>
                    <a:pt x="619467" y="208940"/>
                  </a:lnTo>
                  <a:lnTo>
                    <a:pt x="619467" y="4470"/>
                  </a:lnTo>
                  <a:lnTo>
                    <a:pt x="560654" y="4470"/>
                  </a:lnTo>
                  <a:lnTo>
                    <a:pt x="560654" y="208940"/>
                  </a:lnTo>
                  <a:lnTo>
                    <a:pt x="560654" y="264820"/>
                  </a:lnTo>
                  <a:lnTo>
                    <a:pt x="732243" y="264820"/>
                  </a:lnTo>
                  <a:lnTo>
                    <a:pt x="732243" y="208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7951578" y="10266012"/>
            <a:ext cx="59690" cy="260985"/>
          </a:xfrm>
          <a:custGeom>
            <a:avLst/>
            <a:gdLst/>
            <a:ahLst/>
            <a:cxnLst/>
            <a:rect l="l" t="t" r="r" b="b"/>
            <a:pathLst>
              <a:path w="59690" h="260984">
                <a:moveTo>
                  <a:pt x="59181" y="0"/>
                </a:moveTo>
                <a:lnTo>
                  <a:pt x="0" y="0"/>
                </a:lnTo>
                <a:lnTo>
                  <a:pt x="0" y="260557"/>
                </a:lnTo>
                <a:lnTo>
                  <a:pt x="59181" y="260557"/>
                </a:lnTo>
                <a:lnTo>
                  <a:pt x="59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087086" y="10266026"/>
            <a:ext cx="522605" cy="260985"/>
          </a:xfrm>
          <a:custGeom>
            <a:avLst/>
            <a:gdLst/>
            <a:ahLst/>
            <a:cxnLst/>
            <a:rect l="l" t="t" r="r" b="b"/>
            <a:pathLst>
              <a:path w="522605" h="260984">
                <a:moveTo>
                  <a:pt x="224066" y="130644"/>
                </a:moveTo>
                <a:lnTo>
                  <a:pt x="217106" y="86321"/>
                </a:lnTo>
                <a:lnTo>
                  <a:pt x="197764" y="50088"/>
                </a:lnTo>
                <a:lnTo>
                  <a:pt x="168262" y="22936"/>
                </a:lnTo>
                <a:lnTo>
                  <a:pt x="164503" y="21234"/>
                </a:lnTo>
                <a:lnTo>
                  <a:pt x="164503" y="130644"/>
                </a:lnTo>
                <a:lnTo>
                  <a:pt x="158546" y="163537"/>
                </a:lnTo>
                <a:lnTo>
                  <a:pt x="142214" y="187109"/>
                </a:lnTo>
                <a:lnTo>
                  <a:pt x="117868" y="201282"/>
                </a:lnTo>
                <a:lnTo>
                  <a:pt x="87833" y="206019"/>
                </a:lnTo>
                <a:lnTo>
                  <a:pt x="58801" y="206019"/>
                </a:lnTo>
                <a:lnTo>
                  <a:pt x="58801" y="56375"/>
                </a:lnTo>
                <a:lnTo>
                  <a:pt x="87833" y="56375"/>
                </a:lnTo>
                <a:lnTo>
                  <a:pt x="117868" y="61048"/>
                </a:lnTo>
                <a:lnTo>
                  <a:pt x="142214" y="75018"/>
                </a:lnTo>
                <a:lnTo>
                  <a:pt x="158546" y="98234"/>
                </a:lnTo>
                <a:lnTo>
                  <a:pt x="164503" y="130644"/>
                </a:lnTo>
                <a:lnTo>
                  <a:pt x="164503" y="21234"/>
                </a:lnTo>
                <a:lnTo>
                  <a:pt x="130873" y="5905"/>
                </a:lnTo>
                <a:lnTo>
                  <a:pt x="87833" y="0"/>
                </a:lnTo>
                <a:lnTo>
                  <a:pt x="0" y="0"/>
                </a:lnTo>
                <a:lnTo>
                  <a:pt x="0" y="260553"/>
                </a:lnTo>
                <a:lnTo>
                  <a:pt x="87833" y="260553"/>
                </a:lnTo>
                <a:lnTo>
                  <a:pt x="130873" y="254838"/>
                </a:lnTo>
                <a:lnTo>
                  <a:pt x="168262" y="238201"/>
                </a:lnTo>
                <a:lnTo>
                  <a:pt x="197764" y="211429"/>
                </a:lnTo>
                <a:lnTo>
                  <a:pt x="200660" y="206019"/>
                </a:lnTo>
                <a:lnTo>
                  <a:pt x="217106" y="175310"/>
                </a:lnTo>
                <a:lnTo>
                  <a:pt x="224066" y="130644"/>
                </a:lnTo>
                <a:close/>
              </a:path>
              <a:path w="522605" h="260984">
                <a:moveTo>
                  <a:pt x="522452" y="260553"/>
                </a:moveTo>
                <a:lnTo>
                  <a:pt x="503097" y="208445"/>
                </a:lnTo>
                <a:lnTo>
                  <a:pt x="484149" y="157441"/>
                </a:lnTo>
                <a:lnTo>
                  <a:pt x="447865" y="59740"/>
                </a:lnTo>
                <a:lnTo>
                  <a:pt x="425869" y="558"/>
                </a:lnTo>
                <a:lnTo>
                  <a:pt x="425869" y="157441"/>
                </a:lnTo>
                <a:lnTo>
                  <a:pt x="353466" y="157441"/>
                </a:lnTo>
                <a:lnTo>
                  <a:pt x="389750" y="59740"/>
                </a:lnTo>
                <a:lnTo>
                  <a:pt x="425869" y="157441"/>
                </a:lnTo>
                <a:lnTo>
                  <a:pt x="425869" y="558"/>
                </a:lnTo>
                <a:lnTo>
                  <a:pt x="425665" y="0"/>
                </a:lnTo>
                <a:lnTo>
                  <a:pt x="354203" y="0"/>
                </a:lnTo>
                <a:lnTo>
                  <a:pt x="257429" y="260553"/>
                </a:lnTo>
                <a:lnTo>
                  <a:pt x="320344" y="260553"/>
                </a:lnTo>
                <a:lnTo>
                  <a:pt x="338378" y="208445"/>
                </a:lnTo>
                <a:lnTo>
                  <a:pt x="440753" y="208445"/>
                </a:lnTo>
                <a:lnTo>
                  <a:pt x="458800" y="260553"/>
                </a:lnTo>
                <a:lnTo>
                  <a:pt x="522452" y="260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61702" y="10266015"/>
            <a:ext cx="213360" cy="260985"/>
          </a:xfrm>
          <a:custGeom>
            <a:avLst/>
            <a:gdLst/>
            <a:ahLst/>
            <a:cxnLst/>
            <a:rect l="l" t="t" r="r" b="b"/>
            <a:pathLst>
              <a:path w="213359" h="260984">
                <a:moveTo>
                  <a:pt x="101975" y="0"/>
                </a:moveTo>
                <a:lnTo>
                  <a:pt x="0" y="0"/>
                </a:lnTo>
                <a:lnTo>
                  <a:pt x="0" y="260557"/>
                </a:lnTo>
                <a:lnTo>
                  <a:pt x="58061" y="260557"/>
                </a:lnTo>
                <a:lnTo>
                  <a:pt x="58061" y="176434"/>
                </a:lnTo>
                <a:lnTo>
                  <a:pt x="160539" y="176434"/>
                </a:lnTo>
                <a:lnTo>
                  <a:pt x="152424" y="163398"/>
                </a:lnTo>
                <a:lnTo>
                  <a:pt x="171340" y="148752"/>
                </a:lnTo>
                <a:lnTo>
                  <a:pt x="186106" y="130510"/>
                </a:lnTo>
                <a:lnTo>
                  <a:pt x="187407" y="127671"/>
                </a:lnTo>
                <a:lnTo>
                  <a:pt x="58061" y="127671"/>
                </a:lnTo>
                <a:lnTo>
                  <a:pt x="58061" y="53223"/>
                </a:lnTo>
                <a:lnTo>
                  <a:pt x="192106" y="53223"/>
                </a:lnTo>
                <a:lnTo>
                  <a:pt x="191911" y="52293"/>
                </a:lnTo>
                <a:lnTo>
                  <a:pt x="171774" y="24800"/>
                </a:lnTo>
                <a:lnTo>
                  <a:pt x="141028" y="6589"/>
                </a:lnTo>
                <a:lnTo>
                  <a:pt x="101975" y="0"/>
                </a:lnTo>
                <a:close/>
              </a:path>
              <a:path w="213359" h="260984">
                <a:moveTo>
                  <a:pt x="160539" y="176434"/>
                </a:moveTo>
                <a:lnTo>
                  <a:pt x="92866" y="176434"/>
                </a:lnTo>
                <a:lnTo>
                  <a:pt x="143304" y="260557"/>
                </a:lnTo>
                <a:lnTo>
                  <a:pt x="212904" y="260557"/>
                </a:lnTo>
                <a:lnTo>
                  <a:pt x="160539" y="176434"/>
                </a:lnTo>
                <a:close/>
              </a:path>
              <a:path w="213359" h="260984">
                <a:moveTo>
                  <a:pt x="192106" y="53223"/>
                </a:moveTo>
                <a:lnTo>
                  <a:pt x="101242" y="53223"/>
                </a:lnTo>
                <a:lnTo>
                  <a:pt x="117241" y="56214"/>
                </a:lnTo>
                <a:lnTo>
                  <a:pt x="129578" y="64300"/>
                </a:lnTo>
                <a:lnTo>
                  <a:pt x="137520" y="76154"/>
                </a:lnTo>
                <a:lnTo>
                  <a:pt x="140330" y="90447"/>
                </a:lnTo>
                <a:lnTo>
                  <a:pt x="137520" y="104745"/>
                </a:lnTo>
                <a:lnTo>
                  <a:pt x="129578" y="116598"/>
                </a:lnTo>
                <a:lnTo>
                  <a:pt x="117241" y="124682"/>
                </a:lnTo>
                <a:lnTo>
                  <a:pt x="101242" y="127671"/>
                </a:lnTo>
                <a:lnTo>
                  <a:pt x="187407" y="127671"/>
                </a:lnTo>
                <a:lnTo>
                  <a:pt x="195709" y="109545"/>
                </a:lnTo>
                <a:lnTo>
                  <a:pt x="199135" y="86730"/>
                </a:lnTo>
                <a:lnTo>
                  <a:pt x="192106" y="53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931413" y="10266012"/>
            <a:ext cx="59690" cy="260985"/>
          </a:xfrm>
          <a:custGeom>
            <a:avLst/>
            <a:gdLst/>
            <a:ahLst/>
            <a:cxnLst/>
            <a:rect l="l" t="t" r="r" b="b"/>
            <a:pathLst>
              <a:path w="59690" h="260984">
                <a:moveTo>
                  <a:pt x="59181" y="0"/>
                </a:moveTo>
                <a:lnTo>
                  <a:pt x="0" y="0"/>
                </a:lnTo>
                <a:lnTo>
                  <a:pt x="0" y="260557"/>
                </a:lnTo>
                <a:lnTo>
                  <a:pt x="59181" y="260557"/>
                </a:lnTo>
                <a:lnTo>
                  <a:pt x="59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050165" y="10266495"/>
            <a:ext cx="199390" cy="260350"/>
          </a:xfrm>
          <a:custGeom>
            <a:avLst/>
            <a:gdLst/>
            <a:ahLst/>
            <a:cxnLst/>
            <a:rect l="l" t="t" r="r" b="b"/>
            <a:pathLst>
              <a:path w="199390" h="260350">
                <a:moveTo>
                  <a:pt x="198780" y="0"/>
                </a:moveTo>
                <a:lnTo>
                  <a:pt x="0" y="0"/>
                </a:lnTo>
                <a:lnTo>
                  <a:pt x="0" y="54610"/>
                </a:lnTo>
                <a:lnTo>
                  <a:pt x="69989" y="54610"/>
                </a:lnTo>
                <a:lnTo>
                  <a:pt x="69989" y="260350"/>
                </a:lnTo>
                <a:lnTo>
                  <a:pt x="128790" y="260350"/>
                </a:lnTo>
                <a:lnTo>
                  <a:pt x="128790" y="54610"/>
                </a:lnTo>
                <a:lnTo>
                  <a:pt x="198780" y="54610"/>
                </a:lnTo>
                <a:lnTo>
                  <a:pt x="198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308533" y="10180404"/>
            <a:ext cx="177165" cy="346710"/>
          </a:xfrm>
          <a:custGeom>
            <a:avLst/>
            <a:gdLst/>
            <a:ahLst/>
            <a:cxnLst/>
            <a:rect l="l" t="t" r="r" b="b"/>
            <a:pathLst>
              <a:path w="177165" h="346709">
                <a:moveTo>
                  <a:pt x="171963" y="85609"/>
                </a:moveTo>
                <a:lnTo>
                  <a:pt x="0" y="85609"/>
                </a:lnTo>
                <a:lnTo>
                  <a:pt x="0" y="346167"/>
                </a:lnTo>
                <a:lnTo>
                  <a:pt x="177167" y="346167"/>
                </a:lnTo>
                <a:lnTo>
                  <a:pt x="177167" y="292567"/>
                </a:lnTo>
                <a:lnTo>
                  <a:pt x="58061" y="292567"/>
                </a:lnTo>
                <a:lnTo>
                  <a:pt x="58061" y="240830"/>
                </a:lnTo>
                <a:lnTo>
                  <a:pt x="154466" y="240830"/>
                </a:lnTo>
                <a:lnTo>
                  <a:pt x="154466" y="186475"/>
                </a:lnTo>
                <a:lnTo>
                  <a:pt x="58061" y="186475"/>
                </a:lnTo>
                <a:lnTo>
                  <a:pt x="58061" y="138466"/>
                </a:lnTo>
                <a:lnTo>
                  <a:pt x="171963" y="138466"/>
                </a:lnTo>
                <a:lnTo>
                  <a:pt x="171963" y="85609"/>
                </a:lnTo>
                <a:close/>
              </a:path>
              <a:path w="177165" h="346709">
                <a:moveTo>
                  <a:pt x="144791" y="0"/>
                </a:moveTo>
                <a:lnTo>
                  <a:pt x="84856" y="0"/>
                </a:lnTo>
                <a:lnTo>
                  <a:pt x="53977" y="56951"/>
                </a:lnTo>
                <a:lnTo>
                  <a:pt x="88206" y="56951"/>
                </a:lnTo>
                <a:lnTo>
                  <a:pt x="144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539170" y="10261546"/>
            <a:ext cx="188595" cy="269875"/>
          </a:xfrm>
          <a:custGeom>
            <a:avLst/>
            <a:gdLst/>
            <a:ahLst/>
            <a:cxnLst/>
            <a:rect l="l" t="t" r="r" b="b"/>
            <a:pathLst>
              <a:path w="188594" h="269875">
                <a:moveTo>
                  <a:pt x="98269" y="0"/>
                </a:moveTo>
                <a:lnTo>
                  <a:pt x="57947" y="6223"/>
                </a:lnTo>
                <a:lnTo>
                  <a:pt x="26941" y="23545"/>
                </a:lnTo>
                <a:lnTo>
                  <a:pt x="7032" y="49938"/>
                </a:lnTo>
                <a:lnTo>
                  <a:pt x="0" y="83379"/>
                </a:lnTo>
                <a:lnTo>
                  <a:pt x="13200" y="124358"/>
                </a:lnTo>
                <a:lnTo>
                  <a:pt x="44678" y="147863"/>
                </a:lnTo>
                <a:lnTo>
                  <a:pt x="113727" y="172973"/>
                </a:lnTo>
                <a:lnTo>
                  <a:pt x="126928" y="189837"/>
                </a:lnTo>
                <a:lnTo>
                  <a:pt x="122315" y="200665"/>
                </a:lnTo>
                <a:lnTo>
                  <a:pt x="110687" y="207796"/>
                </a:lnTo>
                <a:lnTo>
                  <a:pt x="95361" y="211716"/>
                </a:lnTo>
                <a:lnTo>
                  <a:pt x="79652" y="212914"/>
                </a:lnTo>
                <a:lnTo>
                  <a:pt x="56933" y="211018"/>
                </a:lnTo>
                <a:lnTo>
                  <a:pt x="36798" y="205841"/>
                </a:lnTo>
                <a:lnTo>
                  <a:pt x="18828" y="198152"/>
                </a:lnTo>
                <a:lnTo>
                  <a:pt x="2607" y="188716"/>
                </a:lnTo>
                <a:lnTo>
                  <a:pt x="2607" y="250693"/>
                </a:lnTo>
                <a:lnTo>
                  <a:pt x="18246" y="257473"/>
                </a:lnTo>
                <a:lnTo>
                  <a:pt x="37271" y="263507"/>
                </a:lnTo>
                <a:lnTo>
                  <a:pt x="60551" y="267833"/>
                </a:lnTo>
                <a:lnTo>
                  <a:pt x="88960" y="269489"/>
                </a:lnTo>
                <a:lnTo>
                  <a:pt x="129557" y="263143"/>
                </a:lnTo>
                <a:lnTo>
                  <a:pt x="160801" y="245526"/>
                </a:lnTo>
                <a:lnTo>
                  <a:pt x="180878" y="218768"/>
                </a:lnTo>
                <a:lnTo>
                  <a:pt x="187973" y="184999"/>
                </a:lnTo>
                <a:lnTo>
                  <a:pt x="174501" y="143592"/>
                </a:lnTo>
                <a:lnTo>
                  <a:pt x="142376" y="120052"/>
                </a:lnTo>
                <a:lnTo>
                  <a:pt x="71909" y="95481"/>
                </a:lnTo>
                <a:lnTo>
                  <a:pt x="58438" y="78908"/>
                </a:lnTo>
                <a:lnTo>
                  <a:pt x="61777" y="69377"/>
                </a:lnTo>
                <a:lnTo>
                  <a:pt x="71188" y="61834"/>
                </a:lnTo>
                <a:lnTo>
                  <a:pt x="85764" y="56873"/>
                </a:lnTo>
                <a:lnTo>
                  <a:pt x="104593" y="55087"/>
                </a:lnTo>
                <a:lnTo>
                  <a:pt x="121559" y="56602"/>
                </a:lnTo>
                <a:lnTo>
                  <a:pt x="138859" y="60788"/>
                </a:lnTo>
                <a:lnTo>
                  <a:pt x="155499" y="67102"/>
                </a:lnTo>
                <a:lnTo>
                  <a:pt x="170486" y="75002"/>
                </a:lnTo>
                <a:lnTo>
                  <a:pt x="170486" y="15266"/>
                </a:lnTo>
                <a:lnTo>
                  <a:pt x="154225" y="8874"/>
                </a:lnTo>
                <a:lnTo>
                  <a:pt x="135909" y="4071"/>
                </a:lnTo>
                <a:lnTo>
                  <a:pt x="116827" y="1049"/>
                </a:lnTo>
                <a:lnTo>
                  <a:pt x="98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7516574" y="10665585"/>
            <a:ext cx="433705" cy="259079"/>
            <a:chOff x="17516574" y="10665585"/>
            <a:chExt cx="433705" cy="259079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16574" y="10665585"/>
              <a:ext cx="216331" cy="25908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773435" y="10665593"/>
              <a:ext cx="177165" cy="259079"/>
            </a:xfrm>
            <a:custGeom>
              <a:avLst/>
              <a:gdLst/>
              <a:ahLst/>
              <a:cxnLst/>
              <a:rect l="l" t="t" r="r" b="b"/>
              <a:pathLst>
                <a:path w="177165" h="259079">
                  <a:moveTo>
                    <a:pt x="176606" y="205740"/>
                  </a:moveTo>
                  <a:lnTo>
                    <a:pt x="57886" y="205740"/>
                  </a:lnTo>
                  <a:lnTo>
                    <a:pt x="57886" y="154940"/>
                  </a:lnTo>
                  <a:lnTo>
                    <a:pt x="153962" y="154940"/>
                  </a:lnTo>
                  <a:lnTo>
                    <a:pt x="153962" y="100330"/>
                  </a:lnTo>
                  <a:lnTo>
                    <a:pt x="57886" y="100330"/>
                  </a:lnTo>
                  <a:lnTo>
                    <a:pt x="57886" y="52070"/>
                  </a:lnTo>
                  <a:lnTo>
                    <a:pt x="171411" y="52070"/>
                  </a:lnTo>
                  <a:lnTo>
                    <a:pt x="171411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100330"/>
                  </a:lnTo>
                  <a:lnTo>
                    <a:pt x="0" y="154940"/>
                  </a:lnTo>
                  <a:lnTo>
                    <a:pt x="0" y="205740"/>
                  </a:lnTo>
                  <a:lnTo>
                    <a:pt x="0" y="259080"/>
                  </a:lnTo>
                  <a:lnTo>
                    <a:pt x="176606" y="259080"/>
                  </a:lnTo>
                  <a:lnTo>
                    <a:pt x="176606" y="205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8000360" y="10665585"/>
            <a:ext cx="226695" cy="266065"/>
          </a:xfrm>
          <a:custGeom>
            <a:avLst/>
            <a:gdLst/>
            <a:ahLst/>
            <a:cxnLst/>
            <a:rect l="l" t="t" r="r" b="b"/>
            <a:pathLst>
              <a:path w="226694" h="266065">
                <a:moveTo>
                  <a:pt x="226317" y="0"/>
                </a:moveTo>
                <a:lnTo>
                  <a:pt x="167691" y="0"/>
                </a:lnTo>
                <a:lnTo>
                  <a:pt x="167691" y="145063"/>
                </a:lnTo>
                <a:lnTo>
                  <a:pt x="163031" y="176728"/>
                </a:lnTo>
                <a:lnTo>
                  <a:pt x="150720" y="197194"/>
                </a:lnTo>
                <a:lnTo>
                  <a:pt x="133261" y="208198"/>
                </a:lnTo>
                <a:lnTo>
                  <a:pt x="113158" y="211480"/>
                </a:lnTo>
                <a:lnTo>
                  <a:pt x="93060" y="208198"/>
                </a:lnTo>
                <a:lnTo>
                  <a:pt x="75601" y="197194"/>
                </a:lnTo>
                <a:lnTo>
                  <a:pt x="63287" y="176728"/>
                </a:lnTo>
                <a:lnTo>
                  <a:pt x="58626" y="145063"/>
                </a:lnTo>
                <a:lnTo>
                  <a:pt x="58626" y="0"/>
                </a:lnTo>
                <a:lnTo>
                  <a:pt x="0" y="0"/>
                </a:lnTo>
                <a:lnTo>
                  <a:pt x="0" y="148403"/>
                </a:lnTo>
                <a:lnTo>
                  <a:pt x="8420" y="202311"/>
                </a:lnTo>
                <a:lnTo>
                  <a:pt x="31885" y="238795"/>
                </a:lnTo>
                <a:lnTo>
                  <a:pt x="67696" y="259488"/>
                </a:lnTo>
                <a:lnTo>
                  <a:pt x="113158" y="266023"/>
                </a:lnTo>
                <a:lnTo>
                  <a:pt x="158780" y="259488"/>
                </a:lnTo>
                <a:lnTo>
                  <a:pt x="194573" y="238795"/>
                </a:lnTo>
                <a:lnTo>
                  <a:pt x="217950" y="202311"/>
                </a:lnTo>
                <a:lnTo>
                  <a:pt x="226317" y="148403"/>
                </a:lnTo>
                <a:lnTo>
                  <a:pt x="226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287517" y="10665593"/>
            <a:ext cx="432434" cy="259715"/>
          </a:xfrm>
          <a:custGeom>
            <a:avLst/>
            <a:gdLst/>
            <a:ahLst/>
            <a:cxnLst/>
            <a:rect l="l" t="t" r="r" b="b"/>
            <a:pathLst>
              <a:path w="432434" h="259715">
                <a:moveTo>
                  <a:pt x="212229" y="259702"/>
                </a:moveTo>
                <a:lnTo>
                  <a:pt x="160020" y="175856"/>
                </a:lnTo>
                <a:lnTo>
                  <a:pt x="151930" y="162877"/>
                </a:lnTo>
                <a:lnTo>
                  <a:pt x="170789" y="148272"/>
                </a:lnTo>
                <a:lnTo>
                  <a:pt x="185508" y="130086"/>
                </a:lnTo>
                <a:lnTo>
                  <a:pt x="186804" y="127254"/>
                </a:lnTo>
                <a:lnTo>
                  <a:pt x="195072" y="109194"/>
                </a:lnTo>
                <a:lnTo>
                  <a:pt x="198488" y="86448"/>
                </a:lnTo>
                <a:lnTo>
                  <a:pt x="191477" y="53047"/>
                </a:lnTo>
                <a:lnTo>
                  <a:pt x="191287" y="52120"/>
                </a:lnTo>
                <a:lnTo>
                  <a:pt x="171221" y="24714"/>
                </a:lnTo>
                <a:lnTo>
                  <a:pt x="140576" y="6565"/>
                </a:lnTo>
                <a:lnTo>
                  <a:pt x="139877" y="6451"/>
                </a:lnTo>
                <a:lnTo>
                  <a:pt x="139877" y="90157"/>
                </a:lnTo>
                <a:lnTo>
                  <a:pt x="137083" y="104394"/>
                </a:lnTo>
                <a:lnTo>
                  <a:pt x="129159" y="116217"/>
                </a:lnTo>
                <a:lnTo>
                  <a:pt x="116865" y="124269"/>
                </a:lnTo>
                <a:lnTo>
                  <a:pt x="100914" y="127254"/>
                </a:lnTo>
                <a:lnTo>
                  <a:pt x="57886" y="127254"/>
                </a:lnTo>
                <a:lnTo>
                  <a:pt x="57886" y="53047"/>
                </a:lnTo>
                <a:lnTo>
                  <a:pt x="100914" y="53047"/>
                </a:lnTo>
                <a:lnTo>
                  <a:pt x="116865" y="56032"/>
                </a:lnTo>
                <a:lnTo>
                  <a:pt x="129159" y="64096"/>
                </a:lnTo>
                <a:lnTo>
                  <a:pt x="137083" y="75907"/>
                </a:lnTo>
                <a:lnTo>
                  <a:pt x="139877" y="90157"/>
                </a:lnTo>
                <a:lnTo>
                  <a:pt x="139877" y="6451"/>
                </a:lnTo>
                <a:lnTo>
                  <a:pt x="101650" y="0"/>
                </a:lnTo>
                <a:lnTo>
                  <a:pt x="0" y="0"/>
                </a:lnTo>
                <a:lnTo>
                  <a:pt x="0" y="259702"/>
                </a:lnTo>
                <a:lnTo>
                  <a:pt x="57886" y="259702"/>
                </a:lnTo>
                <a:lnTo>
                  <a:pt x="57886" y="175856"/>
                </a:lnTo>
                <a:lnTo>
                  <a:pt x="92557" y="175856"/>
                </a:lnTo>
                <a:lnTo>
                  <a:pt x="142849" y="259702"/>
                </a:lnTo>
                <a:lnTo>
                  <a:pt x="212229" y="259702"/>
                </a:lnTo>
                <a:close/>
              </a:path>
              <a:path w="432434" h="259715">
                <a:moveTo>
                  <a:pt x="432054" y="205740"/>
                </a:moveTo>
                <a:lnTo>
                  <a:pt x="313334" y="205740"/>
                </a:lnTo>
                <a:lnTo>
                  <a:pt x="313334" y="154940"/>
                </a:lnTo>
                <a:lnTo>
                  <a:pt x="409422" y="154940"/>
                </a:lnTo>
                <a:lnTo>
                  <a:pt x="409422" y="100330"/>
                </a:lnTo>
                <a:lnTo>
                  <a:pt x="313334" y="100330"/>
                </a:lnTo>
                <a:lnTo>
                  <a:pt x="313334" y="52070"/>
                </a:lnTo>
                <a:lnTo>
                  <a:pt x="426859" y="52070"/>
                </a:lnTo>
                <a:lnTo>
                  <a:pt x="426859" y="0"/>
                </a:lnTo>
                <a:lnTo>
                  <a:pt x="255460" y="0"/>
                </a:lnTo>
                <a:lnTo>
                  <a:pt x="255460" y="52070"/>
                </a:lnTo>
                <a:lnTo>
                  <a:pt x="255460" y="100330"/>
                </a:lnTo>
                <a:lnTo>
                  <a:pt x="255460" y="154940"/>
                </a:lnTo>
                <a:lnTo>
                  <a:pt x="255460" y="205740"/>
                </a:lnTo>
                <a:lnTo>
                  <a:pt x="255460" y="259080"/>
                </a:lnTo>
                <a:lnTo>
                  <a:pt x="432054" y="259080"/>
                </a:lnTo>
                <a:lnTo>
                  <a:pt x="432054" y="205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409294" y="10130097"/>
            <a:ext cx="243840" cy="347345"/>
          </a:xfrm>
          <a:custGeom>
            <a:avLst/>
            <a:gdLst/>
            <a:ahLst/>
            <a:cxnLst/>
            <a:rect l="l" t="t" r="r" b="b"/>
            <a:pathLst>
              <a:path w="243840" h="347345">
                <a:moveTo>
                  <a:pt x="243370" y="259181"/>
                </a:moveTo>
                <a:lnTo>
                  <a:pt x="95351" y="259181"/>
                </a:lnTo>
                <a:lnTo>
                  <a:pt x="95351" y="101"/>
                </a:lnTo>
                <a:lnTo>
                  <a:pt x="0" y="101"/>
                </a:lnTo>
                <a:lnTo>
                  <a:pt x="0" y="259181"/>
                </a:lnTo>
                <a:lnTo>
                  <a:pt x="0" y="346811"/>
                </a:lnTo>
                <a:lnTo>
                  <a:pt x="243370" y="346811"/>
                </a:lnTo>
                <a:lnTo>
                  <a:pt x="243370" y="259181"/>
                </a:lnTo>
                <a:close/>
              </a:path>
              <a:path w="243840" h="347345">
                <a:moveTo>
                  <a:pt x="243370" y="0"/>
                </a:moveTo>
                <a:lnTo>
                  <a:pt x="161124" y="0"/>
                </a:lnTo>
                <a:lnTo>
                  <a:pt x="161124" y="81280"/>
                </a:lnTo>
                <a:lnTo>
                  <a:pt x="202222" y="81280"/>
                </a:lnTo>
                <a:lnTo>
                  <a:pt x="202222" y="147320"/>
                </a:lnTo>
                <a:lnTo>
                  <a:pt x="243370" y="147320"/>
                </a:lnTo>
                <a:lnTo>
                  <a:pt x="243370" y="81280"/>
                </a:lnTo>
                <a:lnTo>
                  <a:pt x="2433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14836196" y="9984269"/>
            <a:ext cx="692785" cy="492759"/>
            <a:chOff x="14836196" y="9984269"/>
            <a:chExt cx="692785" cy="492759"/>
          </a:xfrm>
        </p:grpSpPr>
        <p:sp>
          <p:nvSpPr>
            <p:cNvPr id="35" name="object 35"/>
            <p:cNvSpPr/>
            <p:nvPr/>
          </p:nvSpPr>
          <p:spPr>
            <a:xfrm>
              <a:off x="14836190" y="9984276"/>
              <a:ext cx="678815" cy="492759"/>
            </a:xfrm>
            <a:custGeom>
              <a:avLst/>
              <a:gdLst/>
              <a:ahLst/>
              <a:cxnLst/>
              <a:rect l="l" t="t" r="r" b="b"/>
              <a:pathLst>
                <a:path w="678815" h="492759">
                  <a:moveTo>
                    <a:pt x="60007" y="62636"/>
                  </a:moveTo>
                  <a:lnTo>
                    <a:pt x="40881" y="25349"/>
                  </a:lnTo>
                  <a:lnTo>
                    <a:pt x="37858" y="25171"/>
                  </a:lnTo>
                  <a:lnTo>
                    <a:pt x="37858" y="43738"/>
                  </a:lnTo>
                  <a:lnTo>
                    <a:pt x="37820" y="62636"/>
                  </a:lnTo>
                  <a:lnTo>
                    <a:pt x="37071" y="74930"/>
                  </a:lnTo>
                  <a:lnTo>
                    <a:pt x="34912" y="82334"/>
                  </a:lnTo>
                  <a:lnTo>
                    <a:pt x="31699" y="85661"/>
                  </a:lnTo>
                  <a:lnTo>
                    <a:pt x="27736" y="86436"/>
                  </a:lnTo>
                  <a:lnTo>
                    <a:pt x="21031" y="86436"/>
                  </a:lnTo>
                  <a:lnTo>
                    <a:pt x="21031" y="41402"/>
                  </a:lnTo>
                  <a:lnTo>
                    <a:pt x="33274" y="41402"/>
                  </a:lnTo>
                  <a:lnTo>
                    <a:pt x="37858" y="43738"/>
                  </a:lnTo>
                  <a:lnTo>
                    <a:pt x="37858" y="25171"/>
                  </a:lnTo>
                  <a:lnTo>
                    <a:pt x="33921" y="24917"/>
                  </a:lnTo>
                  <a:lnTo>
                    <a:pt x="889" y="24917"/>
                  </a:lnTo>
                  <a:lnTo>
                    <a:pt x="889" y="103136"/>
                  </a:lnTo>
                  <a:lnTo>
                    <a:pt x="39878" y="103136"/>
                  </a:lnTo>
                  <a:lnTo>
                    <a:pt x="59613" y="71424"/>
                  </a:lnTo>
                  <a:lnTo>
                    <a:pt x="60007" y="62636"/>
                  </a:lnTo>
                  <a:close/>
                </a:path>
                <a:path w="678815" h="492759">
                  <a:moveTo>
                    <a:pt x="155384" y="12636"/>
                  </a:moveTo>
                  <a:lnTo>
                    <a:pt x="147739" y="0"/>
                  </a:lnTo>
                  <a:lnTo>
                    <a:pt x="123253" y="13601"/>
                  </a:lnTo>
                  <a:lnTo>
                    <a:pt x="129400" y="23418"/>
                  </a:lnTo>
                  <a:lnTo>
                    <a:pt x="155384" y="12636"/>
                  </a:lnTo>
                  <a:close/>
                </a:path>
                <a:path w="678815" h="492759">
                  <a:moveTo>
                    <a:pt x="161099" y="86448"/>
                  </a:moveTo>
                  <a:lnTo>
                    <a:pt x="134277" y="86448"/>
                  </a:lnTo>
                  <a:lnTo>
                    <a:pt x="134277" y="70497"/>
                  </a:lnTo>
                  <a:lnTo>
                    <a:pt x="153797" y="70497"/>
                  </a:lnTo>
                  <a:lnTo>
                    <a:pt x="153797" y="54533"/>
                  </a:lnTo>
                  <a:lnTo>
                    <a:pt x="134277" y="54533"/>
                  </a:lnTo>
                  <a:lnTo>
                    <a:pt x="134277" y="41414"/>
                  </a:lnTo>
                  <a:lnTo>
                    <a:pt x="158178" y="41414"/>
                  </a:lnTo>
                  <a:lnTo>
                    <a:pt x="159639" y="24904"/>
                  </a:lnTo>
                  <a:lnTo>
                    <a:pt x="114147" y="24904"/>
                  </a:lnTo>
                  <a:lnTo>
                    <a:pt x="114147" y="103162"/>
                  </a:lnTo>
                  <a:lnTo>
                    <a:pt x="161099" y="103162"/>
                  </a:lnTo>
                  <a:lnTo>
                    <a:pt x="161099" y="86448"/>
                  </a:lnTo>
                  <a:close/>
                </a:path>
                <a:path w="678815" h="492759">
                  <a:moveTo>
                    <a:pt x="275348" y="49276"/>
                  </a:moveTo>
                  <a:lnTo>
                    <a:pt x="253428" y="25844"/>
                  </a:lnTo>
                  <a:lnTo>
                    <a:pt x="253428" y="42659"/>
                  </a:lnTo>
                  <a:lnTo>
                    <a:pt x="253428" y="57696"/>
                  </a:lnTo>
                  <a:lnTo>
                    <a:pt x="250520" y="59385"/>
                  </a:lnTo>
                  <a:lnTo>
                    <a:pt x="238379" y="59385"/>
                  </a:lnTo>
                  <a:lnTo>
                    <a:pt x="238379" y="41402"/>
                  </a:lnTo>
                  <a:lnTo>
                    <a:pt x="250151" y="41402"/>
                  </a:lnTo>
                  <a:lnTo>
                    <a:pt x="253428" y="42659"/>
                  </a:lnTo>
                  <a:lnTo>
                    <a:pt x="253428" y="25844"/>
                  </a:lnTo>
                  <a:lnTo>
                    <a:pt x="243789" y="24904"/>
                  </a:lnTo>
                  <a:lnTo>
                    <a:pt x="218274" y="24904"/>
                  </a:lnTo>
                  <a:lnTo>
                    <a:pt x="218274" y="103136"/>
                  </a:lnTo>
                  <a:lnTo>
                    <a:pt x="238379" y="103136"/>
                  </a:lnTo>
                  <a:lnTo>
                    <a:pt x="238379" y="75311"/>
                  </a:lnTo>
                  <a:lnTo>
                    <a:pt x="244678" y="75311"/>
                  </a:lnTo>
                  <a:lnTo>
                    <a:pt x="260273" y="72872"/>
                  </a:lnTo>
                  <a:lnTo>
                    <a:pt x="269608" y="66624"/>
                  </a:lnTo>
                  <a:lnTo>
                    <a:pt x="273519" y="59385"/>
                  </a:lnTo>
                  <a:lnTo>
                    <a:pt x="274154" y="58204"/>
                  </a:lnTo>
                  <a:lnTo>
                    <a:pt x="275348" y="49276"/>
                  </a:lnTo>
                  <a:close/>
                </a:path>
                <a:path w="678815" h="492759">
                  <a:moveTo>
                    <a:pt x="286270" y="145719"/>
                  </a:moveTo>
                  <a:lnTo>
                    <a:pt x="0" y="145719"/>
                  </a:lnTo>
                  <a:lnTo>
                    <a:pt x="0" y="219379"/>
                  </a:lnTo>
                  <a:lnTo>
                    <a:pt x="0" y="281609"/>
                  </a:lnTo>
                  <a:lnTo>
                    <a:pt x="0" y="356539"/>
                  </a:lnTo>
                  <a:lnTo>
                    <a:pt x="0" y="404799"/>
                  </a:lnTo>
                  <a:lnTo>
                    <a:pt x="0" y="492429"/>
                  </a:lnTo>
                  <a:lnTo>
                    <a:pt x="286270" y="492429"/>
                  </a:lnTo>
                  <a:lnTo>
                    <a:pt x="286270" y="404799"/>
                  </a:lnTo>
                  <a:lnTo>
                    <a:pt x="95453" y="404799"/>
                  </a:lnTo>
                  <a:lnTo>
                    <a:pt x="95453" y="356539"/>
                  </a:lnTo>
                  <a:lnTo>
                    <a:pt x="286270" y="356539"/>
                  </a:lnTo>
                  <a:lnTo>
                    <a:pt x="286270" y="282143"/>
                  </a:lnTo>
                  <a:lnTo>
                    <a:pt x="286270" y="281609"/>
                  </a:lnTo>
                  <a:lnTo>
                    <a:pt x="286270" y="219646"/>
                  </a:lnTo>
                  <a:lnTo>
                    <a:pt x="199072" y="219646"/>
                  </a:lnTo>
                  <a:lnTo>
                    <a:pt x="199072" y="281609"/>
                  </a:lnTo>
                  <a:lnTo>
                    <a:pt x="95453" y="281609"/>
                  </a:lnTo>
                  <a:lnTo>
                    <a:pt x="95453" y="219379"/>
                  </a:lnTo>
                  <a:lnTo>
                    <a:pt x="286270" y="219379"/>
                  </a:lnTo>
                  <a:lnTo>
                    <a:pt x="286270" y="145719"/>
                  </a:lnTo>
                  <a:close/>
                </a:path>
                <a:path w="678815" h="492759">
                  <a:moveTo>
                    <a:pt x="678497" y="145872"/>
                  </a:moveTo>
                  <a:lnTo>
                    <a:pt x="583120" y="145872"/>
                  </a:lnTo>
                  <a:lnTo>
                    <a:pt x="583120" y="404952"/>
                  </a:lnTo>
                  <a:lnTo>
                    <a:pt x="473773" y="404952"/>
                  </a:lnTo>
                  <a:lnTo>
                    <a:pt x="473773" y="145872"/>
                  </a:lnTo>
                  <a:lnTo>
                    <a:pt x="378345" y="145872"/>
                  </a:lnTo>
                  <a:lnTo>
                    <a:pt x="378345" y="404952"/>
                  </a:lnTo>
                  <a:lnTo>
                    <a:pt x="378345" y="492582"/>
                  </a:lnTo>
                  <a:lnTo>
                    <a:pt x="678497" y="492582"/>
                  </a:lnTo>
                  <a:lnTo>
                    <a:pt x="678497" y="404952"/>
                  </a:lnTo>
                  <a:lnTo>
                    <a:pt x="678497" y="1458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47049" y="10009186"/>
              <a:ext cx="69725" cy="7824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5266555" y="10009168"/>
              <a:ext cx="262255" cy="78740"/>
            </a:xfrm>
            <a:custGeom>
              <a:avLst/>
              <a:gdLst/>
              <a:ahLst/>
              <a:cxnLst/>
              <a:rect l="l" t="t" r="r" b="b"/>
              <a:pathLst>
                <a:path w="262255" h="78740">
                  <a:moveTo>
                    <a:pt x="60706" y="78270"/>
                  </a:moveTo>
                  <a:lnTo>
                    <a:pt x="58153" y="72555"/>
                  </a:lnTo>
                  <a:lnTo>
                    <a:pt x="54825" y="65265"/>
                  </a:lnTo>
                  <a:lnTo>
                    <a:pt x="51498" y="58077"/>
                  </a:lnTo>
                  <a:lnTo>
                    <a:pt x="48933" y="52666"/>
                  </a:lnTo>
                  <a:lnTo>
                    <a:pt x="47078" y="48602"/>
                  </a:lnTo>
                  <a:lnTo>
                    <a:pt x="45859" y="47282"/>
                  </a:lnTo>
                  <a:lnTo>
                    <a:pt x="43776" y="45008"/>
                  </a:lnTo>
                  <a:lnTo>
                    <a:pt x="41046" y="44259"/>
                  </a:lnTo>
                  <a:lnTo>
                    <a:pt x="47485" y="42075"/>
                  </a:lnTo>
                  <a:lnTo>
                    <a:pt x="52654" y="37769"/>
                  </a:lnTo>
                  <a:lnTo>
                    <a:pt x="55460" y="32461"/>
                  </a:lnTo>
                  <a:lnTo>
                    <a:pt x="56108" y="31242"/>
                  </a:lnTo>
                  <a:lnTo>
                    <a:pt x="57353" y="22364"/>
                  </a:lnTo>
                  <a:lnTo>
                    <a:pt x="56375" y="16510"/>
                  </a:lnTo>
                  <a:lnTo>
                    <a:pt x="55841" y="13373"/>
                  </a:lnTo>
                  <a:lnTo>
                    <a:pt x="50774" y="6311"/>
                  </a:lnTo>
                  <a:lnTo>
                    <a:pt x="41389" y="1676"/>
                  </a:lnTo>
                  <a:lnTo>
                    <a:pt x="35039" y="952"/>
                  </a:lnTo>
                  <a:lnTo>
                    <a:pt x="35039" y="18326"/>
                  </a:lnTo>
                  <a:lnTo>
                    <a:pt x="35039" y="29197"/>
                  </a:lnTo>
                  <a:lnTo>
                    <a:pt x="32651" y="32461"/>
                  </a:lnTo>
                  <a:lnTo>
                    <a:pt x="20078" y="32461"/>
                  </a:lnTo>
                  <a:lnTo>
                    <a:pt x="20078" y="16510"/>
                  </a:lnTo>
                  <a:lnTo>
                    <a:pt x="32016" y="16510"/>
                  </a:lnTo>
                  <a:lnTo>
                    <a:pt x="35039" y="18326"/>
                  </a:lnTo>
                  <a:lnTo>
                    <a:pt x="35039" y="952"/>
                  </a:lnTo>
                  <a:lnTo>
                    <a:pt x="26924" y="25"/>
                  </a:lnTo>
                  <a:lnTo>
                    <a:pt x="0" y="25"/>
                  </a:lnTo>
                  <a:lnTo>
                    <a:pt x="0" y="78270"/>
                  </a:lnTo>
                  <a:lnTo>
                    <a:pt x="20078" y="78270"/>
                  </a:lnTo>
                  <a:lnTo>
                    <a:pt x="20078" y="47282"/>
                  </a:lnTo>
                  <a:lnTo>
                    <a:pt x="24472" y="47282"/>
                  </a:lnTo>
                  <a:lnTo>
                    <a:pt x="26276" y="48310"/>
                  </a:lnTo>
                  <a:lnTo>
                    <a:pt x="37477" y="78270"/>
                  </a:lnTo>
                  <a:lnTo>
                    <a:pt x="60706" y="78270"/>
                  </a:lnTo>
                  <a:close/>
                </a:path>
                <a:path w="262255" h="78740">
                  <a:moveTo>
                    <a:pt x="164465" y="0"/>
                  </a:moveTo>
                  <a:lnTo>
                    <a:pt x="105435" y="0"/>
                  </a:lnTo>
                  <a:lnTo>
                    <a:pt x="105435" y="16649"/>
                  </a:lnTo>
                  <a:lnTo>
                    <a:pt x="123621" y="16649"/>
                  </a:lnTo>
                  <a:lnTo>
                    <a:pt x="123621" y="78270"/>
                  </a:lnTo>
                  <a:lnTo>
                    <a:pt x="143929" y="78270"/>
                  </a:lnTo>
                  <a:lnTo>
                    <a:pt x="143929" y="16649"/>
                  </a:lnTo>
                  <a:lnTo>
                    <a:pt x="162090" y="16649"/>
                  </a:lnTo>
                  <a:lnTo>
                    <a:pt x="164465" y="0"/>
                  </a:lnTo>
                  <a:close/>
                </a:path>
                <a:path w="262255" h="78740">
                  <a:moveTo>
                    <a:pt x="262077" y="61556"/>
                  </a:moveTo>
                  <a:lnTo>
                    <a:pt x="235229" y="61556"/>
                  </a:lnTo>
                  <a:lnTo>
                    <a:pt x="235229" y="45605"/>
                  </a:lnTo>
                  <a:lnTo>
                    <a:pt x="254762" y="45605"/>
                  </a:lnTo>
                  <a:lnTo>
                    <a:pt x="254762" y="29641"/>
                  </a:lnTo>
                  <a:lnTo>
                    <a:pt x="235229" y="29641"/>
                  </a:lnTo>
                  <a:lnTo>
                    <a:pt x="235229" y="16510"/>
                  </a:lnTo>
                  <a:lnTo>
                    <a:pt x="259130" y="16510"/>
                  </a:lnTo>
                  <a:lnTo>
                    <a:pt x="260578" y="25"/>
                  </a:lnTo>
                  <a:lnTo>
                    <a:pt x="215125" y="25"/>
                  </a:lnTo>
                  <a:lnTo>
                    <a:pt x="215125" y="78270"/>
                  </a:lnTo>
                  <a:lnTo>
                    <a:pt x="262077" y="78270"/>
                  </a:lnTo>
                  <a:lnTo>
                    <a:pt x="262077" y="615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5581867" y="10009167"/>
            <a:ext cx="692785" cy="467995"/>
            <a:chOff x="15581867" y="10009167"/>
            <a:chExt cx="692785" cy="467995"/>
          </a:xfrm>
        </p:grpSpPr>
        <p:sp>
          <p:nvSpPr>
            <p:cNvPr id="39" name="object 39"/>
            <p:cNvSpPr/>
            <p:nvPr/>
          </p:nvSpPr>
          <p:spPr>
            <a:xfrm>
              <a:off x="15600973" y="10129703"/>
              <a:ext cx="300355" cy="346710"/>
            </a:xfrm>
            <a:custGeom>
              <a:avLst/>
              <a:gdLst/>
              <a:ahLst/>
              <a:cxnLst/>
              <a:rect l="l" t="t" r="r" b="b"/>
              <a:pathLst>
                <a:path w="300355" h="346709">
                  <a:moveTo>
                    <a:pt x="300113" y="0"/>
                  </a:moveTo>
                  <a:lnTo>
                    <a:pt x="0" y="0"/>
                  </a:lnTo>
                  <a:lnTo>
                    <a:pt x="0" y="87630"/>
                  </a:lnTo>
                  <a:lnTo>
                    <a:pt x="0" y="191770"/>
                  </a:lnTo>
                  <a:lnTo>
                    <a:pt x="0" y="346710"/>
                  </a:lnTo>
                  <a:lnTo>
                    <a:pt x="95415" y="346710"/>
                  </a:lnTo>
                  <a:lnTo>
                    <a:pt x="95415" y="191770"/>
                  </a:lnTo>
                  <a:lnTo>
                    <a:pt x="95415" y="87630"/>
                  </a:lnTo>
                  <a:lnTo>
                    <a:pt x="204711" y="87630"/>
                  </a:lnTo>
                  <a:lnTo>
                    <a:pt x="204711" y="191770"/>
                  </a:lnTo>
                  <a:lnTo>
                    <a:pt x="300113" y="191770"/>
                  </a:lnTo>
                  <a:lnTo>
                    <a:pt x="300113" y="87630"/>
                  </a:lnTo>
                  <a:lnTo>
                    <a:pt x="300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81867" y="10009184"/>
              <a:ext cx="84510" cy="7824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5724303" y="10009168"/>
              <a:ext cx="550545" cy="467995"/>
            </a:xfrm>
            <a:custGeom>
              <a:avLst/>
              <a:gdLst/>
              <a:ahLst/>
              <a:cxnLst/>
              <a:rect l="l" t="t" r="r" b="b"/>
              <a:pathLst>
                <a:path w="550544" h="467995">
                  <a:moveTo>
                    <a:pt x="46964" y="61556"/>
                  </a:moveTo>
                  <a:lnTo>
                    <a:pt x="20129" y="61556"/>
                  </a:lnTo>
                  <a:lnTo>
                    <a:pt x="20129" y="45605"/>
                  </a:lnTo>
                  <a:lnTo>
                    <a:pt x="39649" y="45605"/>
                  </a:lnTo>
                  <a:lnTo>
                    <a:pt x="39649" y="29641"/>
                  </a:lnTo>
                  <a:lnTo>
                    <a:pt x="20129" y="29641"/>
                  </a:lnTo>
                  <a:lnTo>
                    <a:pt x="20129" y="16510"/>
                  </a:lnTo>
                  <a:lnTo>
                    <a:pt x="44030" y="16510"/>
                  </a:lnTo>
                  <a:lnTo>
                    <a:pt x="45453" y="25"/>
                  </a:lnTo>
                  <a:lnTo>
                    <a:pt x="0" y="25"/>
                  </a:lnTo>
                  <a:lnTo>
                    <a:pt x="0" y="78270"/>
                  </a:lnTo>
                  <a:lnTo>
                    <a:pt x="46964" y="78270"/>
                  </a:lnTo>
                  <a:lnTo>
                    <a:pt x="46964" y="61556"/>
                  </a:lnTo>
                  <a:close/>
                </a:path>
                <a:path w="550544" h="467995">
                  <a:moveTo>
                    <a:pt x="160642" y="25"/>
                  </a:moveTo>
                  <a:lnTo>
                    <a:pt x="141579" y="25"/>
                  </a:lnTo>
                  <a:lnTo>
                    <a:pt x="141693" y="37172"/>
                  </a:lnTo>
                  <a:lnTo>
                    <a:pt x="142252" y="41795"/>
                  </a:lnTo>
                  <a:lnTo>
                    <a:pt x="140309" y="36474"/>
                  </a:lnTo>
                  <a:lnTo>
                    <a:pt x="137985" y="31013"/>
                  </a:lnTo>
                  <a:lnTo>
                    <a:pt x="121462" y="25"/>
                  </a:lnTo>
                  <a:lnTo>
                    <a:pt x="102184" y="25"/>
                  </a:lnTo>
                  <a:lnTo>
                    <a:pt x="102184" y="78270"/>
                  </a:lnTo>
                  <a:lnTo>
                    <a:pt x="121246" y="78270"/>
                  </a:lnTo>
                  <a:lnTo>
                    <a:pt x="121246" y="46609"/>
                  </a:lnTo>
                  <a:lnTo>
                    <a:pt x="120573" y="39458"/>
                  </a:lnTo>
                  <a:lnTo>
                    <a:pt x="120129" y="36372"/>
                  </a:lnTo>
                  <a:lnTo>
                    <a:pt x="121818" y="41427"/>
                  </a:lnTo>
                  <a:lnTo>
                    <a:pt x="124193" y="47078"/>
                  </a:lnTo>
                  <a:lnTo>
                    <a:pt x="140017" y="78270"/>
                  </a:lnTo>
                  <a:lnTo>
                    <a:pt x="160642" y="78270"/>
                  </a:lnTo>
                  <a:lnTo>
                    <a:pt x="160642" y="25"/>
                  </a:lnTo>
                  <a:close/>
                </a:path>
                <a:path w="550544" h="467995">
                  <a:moveTo>
                    <a:pt x="271932" y="0"/>
                  </a:moveTo>
                  <a:lnTo>
                    <a:pt x="212915" y="0"/>
                  </a:lnTo>
                  <a:lnTo>
                    <a:pt x="212915" y="16649"/>
                  </a:lnTo>
                  <a:lnTo>
                    <a:pt x="231051" y="16649"/>
                  </a:lnTo>
                  <a:lnTo>
                    <a:pt x="231051" y="78270"/>
                  </a:lnTo>
                  <a:lnTo>
                    <a:pt x="251358" y="78270"/>
                  </a:lnTo>
                  <a:lnTo>
                    <a:pt x="251358" y="16649"/>
                  </a:lnTo>
                  <a:lnTo>
                    <a:pt x="269621" y="16649"/>
                  </a:lnTo>
                  <a:lnTo>
                    <a:pt x="271932" y="0"/>
                  </a:lnTo>
                  <a:close/>
                </a:path>
                <a:path w="550544" h="467995">
                  <a:moveTo>
                    <a:pt x="448983" y="37744"/>
                  </a:moveTo>
                  <a:lnTo>
                    <a:pt x="429895" y="457"/>
                  </a:lnTo>
                  <a:lnTo>
                    <a:pt x="426872" y="279"/>
                  </a:lnTo>
                  <a:lnTo>
                    <a:pt x="426872" y="18846"/>
                  </a:lnTo>
                  <a:lnTo>
                    <a:pt x="426821" y="37744"/>
                  </a:lnTo>
                  <a:lnTo>
                    <a:pt x="426072" y="50038"/>
                  </a:lnTo>
                  <a:lnTo>
                    <a:pt x="423926" y="57442"/>
                  </a:lnTo>
                  <a:lnTo>
                    <a:pt x="420725" y="60769"/>
                  </a:lnTo>
                  <a:lnTo>
                    <a:pt x="416788" y="61544"/>
                  </a:lnTo>
                  <a:lnTo>
                    <a:pt x="410044" y="61544"/>
                  </a:lnTo>
                  <a:lnTo>
                    <a:pt x="410044" y="16510"/>
                  </a:lnTo>
                  <a:lnTo>
                    <a:pt x="422249" y="16510"/>
                  </a:lnTo>
                  <a:lnTo>
                    <a:pt x="426872" y="18846"/>
                  </a:lnTo>
                  <a:lnTo>
                    <a:pt x="426872" y="279"/>
                  </a:lnTo>
                  <a:lnTo>
                    <a:pt x="422948" y="25"/>
                  </a:lnTo>
                  <a:lnTo>
                    <a:pt x="389966" y="25"/>
                  </a:lnTo>
                  <a:lnTo>
                    <a:pt x="389966" y="78244"/>
                  </a:lnTo>
                  <a:lnTo>
                    <a:pt x="428904" y="78244"/>
                  </a:lnTo>
                  <a:lnTo>
                    <a:pt x="448589" y="46532"/>
                  </a:lnTo>
                  <a:lnTo>
                    <a:pt x="448983" y="37744"/>
                  </a:lnTo>
                  <a:close/>
                </a:path>
                <a:path w="550544" h="467995">
                  <a:moveTo>
                    <a:pt x="549160" y="120827"/>
                  </a:moveTo>
                  <a:lnTo>
                    <a:pt x="263080" y="120827"/>
                  </a:lnTo>
                  <a:lnTo>
                    <a:pt x="263080" y="194487"/>
                  </a:lnTo>
                  <a:lnTo>
                    <a:pt x="263080" y="256717"/>
                  </a:lnTo>
                  <a:lnTo>
                    <a:pt x="263080" y="331647"/>
                  </a:lnTo>
                  <a:lnTo>
                    <a:pt x="263080" y="379907"/>
                  </a:lnTo>
                  <a:lnTo>
                    <a:pt x="263080" y="467537"/>
                  </a:lnTo>
                  <a:lnTo>
                    <a:pt x="549160" y="467537"/>
                  </a:lnTo>
                  <a:lnTo>
                    <a:pt x="549160" y="379907"/>
                  </a:lnTo>
                  <a:lnTo>
                    <a:pt x="358457" y="379907"/>
                  </a:lnTo>
                  <a:lnTo>
                    <a:pt x="358457" y="331647"/>
                  </a:lnTo>
                  <a:lnTo>
                    <a:pt x="549160" y="331647"/>
                  </a:lnTo>
                  <a:lnTo>
                    <a:pt x="549160" y="257251"/>
                  </a:lnTo>
                  <a:lnTo>
                    <a:pt x="549160" y="256717"/>
                  </a:lnTo>
                  <a:lnTo>
                    <a:pt x="549160" y="194754"/>
                  </a:lnTo>
                  <a:lnTo>
                    <a:pt x="462026" y="194754"/>
                  </a:lnTo>
                  <a:lnTo>
                    <a:pt x="462026" y="256717"/>
                  </a:lnTo>
                  <a:lnTo>
                    <a:pt x="358457" y="256717"/>
                  </a:lnTo>
                  <a:lnTo>
                    <a:pt x="358457" y="194487"/>
                  </a:lnTo>
                  <a:lnTo>
                    <a:pt x="549160" y="194487"/>
                  </a:lnTo>
                  <a:lnTo>
                    <a:pt x="549160" y="120827"/>
                  </a:lnTo>
                  <a:close/>
                </a:path>
                <a:path w="550544" h="467995">
                  <a:moveTo>
                    <a:pt x="550062" y="61556"/>
                  </a:moveTo>
                  <a:lnTo>
                    <a:pt x="523214" y="61556"/>
                  </a:lnTo>
                  <a:lnTo>
                    <a:pt x="523214" y="45605"/>
                  </a:lnTo>
                  <a:lnTo>
                    <a:pt x="542785" y="45605"/>
                  </a:lnTo>
                  <a:lnTo>
                    <a:pt x="542785" y="29641"/>
                  </a:lnTo>
                  <a:lnTo>
                    <a:pt x="523214" y="29641"/>
                  </a:lnTo>
                  <a:lnTo>
                    <a:pt x="523214" y="16510"/>
                  </a:lnTo>
                  <a:lnTo>
                    <a:pt x="547141" y="16510"/>
                  </a:lnTo>
                  <a:lnTo>
                    <a:pt x="548627" y="25"/>
                  </a:lnTo>
                  <a:lnTo>
                    <a:pt x="503097" y="25"/>
                  </a:lnTo>
                  <a:lnTo>
                    <a:pt x="503097" y="78270"/>
                  </a:lnTo>
                  <a:lnTo>
                    <a:pt x="550062" y="78270"/>
                  </a:lnTo>
                  <a:lnTo>
                    <a:pt x="550062" y="615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409729" y="10656294"/>
            <a:ext cx="317924" cy="15628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820920" y="10558619"/>
            <a:ext cx="1462497" cy="253955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16720912" y="9914462"/>
            <a:ext cx="0" cy="968375"/>
          </a:xfrm>
          <a:custGeom>
            <a:avLst/>
            <a:gdLst/>
            <a:ahLst/>
            <a:cxnLst/>
            <a:rect l="l" t="t" r="r" b="b"/>
            <a:pathLst>
              <a:path h="968375">
                <a:moveTo>
                  <a:pt x="0" y="0"/>
                </a:moveTo>
                <a:lnTo>
                  <a:pt x="0" y="967918"/>
                </a:lnTo>
              </a:path>
            </a:pathLst>
          </a:custGeom>
          <a:ln w="11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38851" y="10705196"/>
            <a:ext cx="335280" cy="2946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450" b="1" spc="95" dirty="0">
                <a:solidFill>
                  <a:srgbClr val="4855A5"/>
                </a:solidFill>
                <a:latin typeface="Tahoma"/>
                <a:cs typeface="Tahoma"/>
              </a:rPr>
              <a:t>16</a:t>
            </a:fld>
            <a:endParaRPr sz="1450">
              <a:latin typeface="Tahoma"/>
              <a:cs typeface="Tahoma"/>
            </a:endParaRPr>
          </a:p>
        </p:txBody>
      </p:sp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205644"/>
              </p:ext>
            </p:extLst>
          </p:nvPr>
        </p:nvGraphicFramePr>
        <p:xfrm>
          <a:off x="3157786" y="994747"/>
          <a:ext cx="14781115" cy="8842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Acrobat Document" r:id="rId11" imgW="5346330" imgH="3778206" progId="AcroExch.Document.DC">
                  <p:embed/>
                </p:oleObj>
              </mc:Choice>
              <mc:Fallback>
                <p:oleObj name="Acrobat Document" r:id="rId11" imgW="5346330" imgH="3778206" progId="AcroExch.Document.DC">
                  <p:embed/>
                  <p:pic>
                    <p:nvPicPr>
                      <p:cNvPr id="46" name="Objet 4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57786" y="994747"/>
                        <a:ext cx="14781115" cy="8842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DB2A252-F856-4142-982D-41C3268C5FB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16</a:t>
            </a:fld>
            <a:endParaRPr lang="fr-FR" spc="45" dirty="0"/>
          </a:p>
        </p:txBody>
      </p:sp>
    </p:spTree>
    <p:extLst>
      <p:ext uri="{BB962C8B-B14F-4D97-AF65-F5344CB8AC3E}">
        <p14:creationId xmlns:p14="http://schemas.microsoft.com/office/powerpoint/2010/main" val="42785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8"/>
          <p:cNvSpPr txBox="1">
            <a:spLocks noGrp="1"/>
          </p:cNvSpPr>
          <p:nvPr>
            <p:ph type="title"/>
          </p:nvPr>
        </p:nvSpPr>
        <p:spPr>
          <a:xfrm>
            <a:off x="127001" y="496326"/>
            <a:ext cx="19850099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lang="fr-FR" spc="1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Orientation des allocataires et conjoints vers un référent</a:t>
            </a:r>
            <a:endParaRPr spc="19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1191450" y="10790546"/>
            <a:ext cx="6955599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45" dirty="0">
                <a:latin typeface="Verdana"/>
                <a:cs typeface="Verdana"/>
              </a:rPr>
              <a:t>SOURCE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35" dirty="0">
                <a:latin typeface="Verdana"/>
                <a:cs typeface="Verdana"/>
              </a:rPr>
              <a:t> </a:t>
            </a:r>
            <a:r>
              <a:rPr lang="fr-FR" sz="950" dirty="0">
                <a:latin typeface="Verdana"/>
                <a:cs typeface="Verdana"/>
              </a:rPr>
              <a:t> ELISA – 31 décembre 2021</a:t>
            </a:r>
            <a:endParaRPr sz="950" dirty="0">
              <a:latin typeface="Verdana"/>
              <a:cs typeface="Verdana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79151"/>
              </p:ext>
            </p:extLst>
          </p:nvPr>
        </p:nvGraphicFramePr>
        <p:xfrm>
          <a:off x="8864141" y="2682875"/>
          <a:ext cx="10591800" cy="670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bject 3"/>
          <p:cNvSpPr txBox="1"/>
          <p:nvPr/>
        </p:nvSpPr>
        <p:spPr>
          <a:xfrm>
            <a:off x="1578255" y="2781260"/>
            <a:ext cx="6181988" cy="17665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sz="4100" b="1" spc="-170" dirty="0">
                <a:solidFill>
                  <a:srgbClr val="F7941D"/>
                </a:solidFill>
                <a:latin typeface="Tahoma"/>
                <a:cs typeface="Tahoma"/>
              </a:rPr>
              <a:t>1</a:t>
            </a:r>
            <a:r>
              <a:rPr lang="fr-FR" sz="4100" b="1" spc="-170" dirty="0">
                <a:solidFill>
                  <a:srgbClr val="F7941D"/>
                </a:solidFill>
                <a:latin typeface="Tahoma"/>
                <a:cs typeface="Tahoma"/>
              </a:rPr>
              <a:t>5 007 </a:t>
            </a:r>
            <a:r>
              <a:rPr lang="fr-FR" sz="4100" b="1" spc="140" dirty="0">
                <a:solidFill>
                  <a:srgbClr val="F7941D"/>
                </a:solidFill>
                <a:latin typeface="Tahoma"/>
                <a:cs typeface="Tahoma"/>
              </a:rPr>
              <a:t> allocataires et conjoints concernés</a:t>
            </a:r>
            <a:endParaRPr sz="3200" dirty="0"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30"/>
              </a:spcBef>
            </a:pPr>
            <a:r>
              <a:rPr sz="3200" b="1" spc="265" dirty="0">
                <a:solidFill>
                  <a:srgbClr val="38B54A"/>
                </a:solidFill>
                <a:latin typeface="Tahoma"/>
                <a:cs typeface="Tahoma"/>
              </a:rPr>
              <a:t>AU</a:t>
            </a:r>
            <a:r>
              <a:rPr sz="3200" b="1" spc="-95" dirty="0">
                <a:solidFill>
                  <a:srgbClr val="38B54A"/>
                </a:solidFill>
                <a:latin typeface="Tahoma"/>
                <a:cs typeface="Tahoma"/>
              </a:rPr>
              <a:t> </a:t>
            </a:r>
            <a:r>
              <a:rPr sz="3200" b="1" spc="95" dirty="0">
                <a:solidFill>
                  <a:srgbClr val="38B54A"/>
                </a:solidFill>
                <a:latin typeface="Tahoma"/>
                <a:cs typeface="Tahoma"/>
              </a:rPr>
              <a:t>3</a:t>
            </a:r>
            <a:r>
              <a:rPr lang="fr-FR" sz="3200" b="1" spc="95" dirty="0">
                <a:solidFill>
                  <a:srgbClr val="38B54A"/>
                </a:solidFill>
                <a:latin typeface="Tahoma"/>
                <a:cs typeface="Tahoma"/>
              </a:rPr>
              <a:t>1</a:t>
            </a:r>
            <a:r>
              <a:rPr sz="3200" b="1" spc="95" dirty="0">
                <a:solidFill>
                  <a:srgbClr val="38B54A"/>
                </a:solidFill>
                <a:latin typeface="Tahoma"/>
                <a:cs typeface="Tahoma"/>
              </a:rPr>
              <a:t>/</a:t>
            </a:r>
            <a:r>
              <a:rPr lang="fr-FR" sz="3200" b="1" spc="95" dirty="0">
                <a:solidFill>
                  <a:srgbClr val="38B54A"/>
                </a:solidFill>
                <a:latin typeface="Tahoma"/>
                <a:cs typeface="Tahoma"/>
              </a:rPr>
              <a:t>12</a:t>
            </a:r>
            <a:r>
              <a:rPr sz="3200" b="1" spc="95" dirty="0">
                <a:solidFill>
                  <a:srgbClr val="38B54A"/>
                </a:solidFill>
                <a:latin typeface="Tahoma"/>
                <a:cs typeface="Tahoma"/>
              </a:rPr>
              <a:t>/2021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4" name="object 6"/>
          <p:cNvSpPr txBox="1"/>
          <p:nvPr/>
        </p:nvSpPr>
        <p:spPr>
          <a:xfrm>
            <a:off x="11310481" y="9720070"/>
            <a:ext cx="6955599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45" dirty="0">
                <a:latin typeface="Verdana"/>
                <a:cs typeface="Verdana"/>
              </a:rPr>
              <a:t>SOURCE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35" dirty="0">
                <a:latin typeface="Verdana"/>
                <a:cs typeface="Verdana"/>
              </a:rPr>
              <a:t> </a:t>
            </a:r>
            <a:r>
              <a:rPr lang="fr-FR" sz="950" dirty="0">
                <a:latin typeface="Verdana"/>
                <a:cs typeface="Verdana"/>
              </a:rPr>
              <a:t> DREES 2020</a:t>
            </a:r>
            <a:endParaRPr sz="950" dirty="0">
              <a:latin typeface="Verdana"/>
              <a:cs typeface="Verdana"/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543277"/>
              </p:ext>
            </p:extLst>
          </p:nvPr>
        </p:nvGraphicFramePr>
        <p:xfrm>
          <a:off x="2003031" y="5121275"/>
          <a:ext cx="5767795" cy="362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6A41E80-B25B-457E-BF93-206C53A108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17</a:t>
            </a:fld>
            <a:endParaRPr lang="fr-FR" spc="45" dirty="0"/>
          </a:p>
        </p:txBody>
      </p:sp>
    </p:spTree>
    <p:extLst>
      <p:ext uri="{BB962C8B-B14F-4D97-AF65-F5344CB8AC3E}">
        <p14:creationId xmlns:p14="http://schemas.microsoft.com/office/powerpoint/2010/main" val="27489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8"/>
          <p:cNvSpPr txBox="1">
            <a:spLocks noGrp="1"/>
          </p:cNvSpPr>
          <p:nvPr>
            <p:ph type="title"/>
          </p:nvPr>
        </p:nvSpPr>
        <p:spPr>
          <a:xfrm>
            <a:off x="946151" y="-9525"/>
            <a:ext cx="18211799" cy="1771816"/>
          </a:xfrm>
          <a:prstGeom prst="rect">
            <a:avLst/>
          </a:prstGeom>
        </p:spPr>
        <p:txBody>
          <a:bodyPr vert="horz" wrap="square" lIns="0" tIns="383080" rIns="0" bIns="0" rtlCol="0">
            <a:spAutoFit/>
          </a:bodyPr>
          <a:lstStyle/>
          <a:p>
            <a:pPr marL="4519930" marR="5080" indent="-3780154" algn="ctr">
              <a:lnSpc>
                <a:spcPct val="100000"/>
              </a:lnSpc>
              <a:spcBef>
                <a:spcPts val="95"/>
              </a:spcBef>
            </a:pPr>
            <a:r>
              <a:rPr lang="fr-FR" sz="4500" spc="1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Contractualisation des allocataires et conjoints orientés vers un référent social</a:t>
            </a:r>
            <a:endParaRPr sz="4500" spc="19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1191450" y="10536546"/>
            <a:ext cx="6955599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45" dirty="0">
                <a:latin typeface="Verdana"/>
                <a:cs typeface="Verdana"/>
              </a:rPr>
              <a:t>SOURCE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35" dirty="0">
                <a:latin typeface="Verdana"/>
                <a:cs typeface="Verdana"/>
              </a:rPr>
              <a:t> </a:t>
            </a:r>
            <a:r>
              <a:rPr lang="fr-FR" sz="950" dirty="0">
                <a:latin typeface="Verdana"/>
                <a:cs typeface="Verdana"/>
              </a:rPr>
              <a:t> ELISA – 31 décembre 2021</a:t>
            </a:r>
            <a:endParaRPr sz="950" dirty="0">
              <a:latin typeface="Verdana"/>
              <a:cs typeface="Verdana"/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772385"/>
              </p:ext>
            </p:extLst>
          </p:nvPr>
        </p:nvGraphicFramePr>
        <p:xfrm>
          <a:off x="9024103" y="2835275"/>
          <a:ext cx="10106025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object 3"/>
          <p:cNvSpPr txBox="1"/>
          <p:nvPr/>
        </p:nvSpPr>
        <p:spPr>
          <a:xfrm>
            <a:off x="1108900" y="2463704"/>
            <a:ext cx="7096388" cy="17665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fr-FR" sz="4100" b="1" spc="-170" dirty="0">
                <a:solidFill>
                  <a:srgbClr val="F7941D"/>
                </a:solidFill>
                <a:latin typeface="Tahoma"/>
                <a:cs typeface="Tahoma"/>
              </a:rPr>
              <a:t>8 673</a:t>
            </a:r>
            <a:r>
              <a:rPr lang="fr-FR" sz="4100" b="1" spc="140" dirty="0">
                <a:solidFill>
                  <a:srgbClr val="F7941D"/>
                </a:solidFill>
                <a:latin typeface="Tahoma"/>
                <a:cs typeface="Tahoma"/>
              </a:rPr>
              <a:t> personnes concernées</a:t>
            </a:r>
            <a:endParaRPr sz="3200" dirty="0"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30"/>
              </a:spcBef>
            </a:pPr>
            <a:r>
              <a:rPr sz="3200" b="1" spc="265" dirty="0">
                <a:solidFill>
                  <a:srgbClr val="38B54A"/>
                </a:solidFill>
                <a:latin typeface="Tahoma"/>
                <a:cs typeface="Tahoma"/>
              </a:rPr>
              <a:t>AU</a:t>
            </a:r>
            <a:r>
              <a:rPr sz="3200" b="1" spc="-95" dirty="0">
                <a:solidFill>
                  <a:srgbClr val="38B54A"/>
                </a:solidFill>
                <a:latin typeface="Tahoma"/>
                <a:cs typeface="Tahoma"/>
              </a:rPr>
              <a:t> </a:t>
            </a:r>
            <a:r>
              <a:rPr sz="3200" b="1" spc="95" dirty="0">
                <a:solidFill>
                  <a:srgbClr val="38B54A"/>
                </a:solidFill>
                <a:latin typeface="Tahoma"/>
                <a:cs typeface="Tahoma"/>
              </a:rPr>
              <a:t>3</a:t>
            </a:r>
            <a:r>
              <a:rPr lang="fr-FR" sz="3200" b="1" spc="95" dirty="0">
                <a:solidFill>
                  <a:srgbClr val="38B54A"/>
                </a:solidFill>
                <a:latin typeface="Tahoma"/>
                <a:cs typeface="Tahoma"/>
              </a:rPr>
              <a:t>1</a:t>
            </a:r>
            <a:r>
              <a:rPr sz="3200" b="1" spc="95" dirty="0">
                <a:solidFill>
                  <a:srgbClr val="38B54A"/>
                </a:solidFill>
                <a:latin typeface="Tahoma"/>
                <a:cs typeface="Tahoma"/>
              </a:rPr>
              <a:t>/</a:t>
            </a:r>
            <a:r>
              <a:rPr lang="fr-FR" sz="3200" b="1" spc="95" dirty="0">
                <a:solidFill>
                  <a:srgbClr val="38B54A"/>
                </a:solidFill>
                <a:latin typeface="Tahoma"/>
                <a:cs typeface="Tahoma"/>
              </a:rPr>
              <a:t>12</a:t>
            </a:r>
            <a:r>
              <a:rPr sz="3200" b="1" spc="95" dirty="0">
                <a:solidFill>
                  <a:srgbClr val="38B54A"/>
                </a:solidFill>
                <a:latin typeface="Tahoma"/>
                <a:cs typeface="Tahoma"/>
              </a:rPr>
              <a:t>/2021</a:t>
            </a:r>
            <a:endParaRPr sz="3200" dirty="0">
              <a:latin typeface="Tahoma"/>
              <a:cs typeface="Tahoma"/>
            </a:endParaRPr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264474"/>
              </p:ext>
            </p:extLst>
          </p:nvPr>
        </p:nvGraphicFramePr>
        <p:xfrm>
          <a:off x="936625" y="4838499"/>
          <a:ext cx="6629399" cy="378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bject 6"/>
          <p:cNvSpPr txBox="1"/>
          <p:nvPr/>
        </p:nvSpPr>
        <p:spPr>
          <a:xfrm>
            <a:off x="10636662" y="9540875"/>
            <a:ext cx="6955599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45" dirty="0">
                <a:latin typeface="Verdana"/>
                <a:cs typeface="Verdana"/>
              </a:rPr>
              <a:t>SOURCE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35" dirty="0">
                <a:latin typeface="Verdana"/>
                <a:cs typeface="Verdana"/>
              </a:rPr>
              <a:t> </a:t>
            </a:r>
            <a:r>
              <a:rPr lang="fr-FR" sz="950" dirty="0">
                <a:latin typeface="Verdana"/>
                <a:cs typeface="Verdana"/>
              </a:rPr>
              <a:t> DREES 2020</a:t>
            </a:r>
            <a:endParaRPr sz="950" dirty="0">
              <a:latin typeface="Verdana"/>
              <a:cs typeface="Verdana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8237684" y="2094984"/>
            <a:ext cx="112776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fr-FR" sz="3600" spc="-170" dirty="0">
                <a:latin typeface="Tahoma"/>
                <a:cs typeface="Tahoma"/>
              </a:rPr>
              <a:t>Un taux de contractualisation au niveau national de 50%</a:t>
            </a:r>
            <a:r>
              <a:rPr lang="fr-FR" sz="3600" spc="140" dirty="0">
                <a:latin typeface="Tahoma"/>
                <a:cs typeface="Tahoma"/>
              </a:rPr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81A0C1F-D68D-4E22-BE4B-DD082B8D6CD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18</a:t>
            </a:fld>
            <a:endParaRPr lang="fr-FR" spc="45" dirty="0"/>
          </a:p>
        </p:txBody>
      </p:sp>
    </p:spTree>
    <p:extLst>
      <p:ext uri="{BB962C8B-B14F-4D97-AF65-F5344CB8AC3E}">
        <p14:creationId xmlns:p14="http://schemas.microsoft.com/office/powerpoint/2010/main" val="41634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8"/>
          <p:cNvSpPr txBox="1">
            <a:spLocks noGrp="1"/>
          </p:cNvSpPr>
          <p:nvPr>
            <p:ph type="title"/>
          </p:nvPr>
        </p:nvSpPr>
        <p:spPr>
          <a:xfrm>
            <a:off x="603250" y="111432"/>
            <a:ext cx="18211799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9930" marR="5080" indent="-3780154" algn="ctr">
              <a:lnSpc>
                <a:spcPct val="100000"/>
              </a:lnSpc>
              <a:spcBef>
                <a:spcPts val="95"/>
              </a:spcBef>
            </a:pPr>
            <a:r>
              <a:rPr lang="fr-FR" sz="4500" spc="1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Allocataires et conjoints du RSA orientés à Pôle emploi</a:t>
            </a:r>
            <a:endParaRPr sz="4500" spc="19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1191450" y="10536546"/>
            <a:ext cx="6955599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45" dirty="0">
                <a:latin typeface="Verdana"/>
                <a:cs typeface="Verdana"/>
              </a:rPr>
              <a:t>SOURCE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35" dirty="0">
                <a:latin typeface="Verdana"/>
                <a:cs typeface="Verdana"/>
              </a:rPr>
              <a:t> </a:t>
            </a:r>
            <a:r>
              <a:rPr lang="fr-FR" sz="950" dirty="0">
                <a:latin typeface="Verdana"/>
                <a:cs typeface="Verdana"/>
              </a:rPr>
              <a:t> Pôle emploi – INSEE 4</a:t>
            </a:r>
            <a:r>
              <a:rPr lang="fr-FR" sz="950" baseline="30000" dirty="0">
                <a:latin typeface="Verdana"/>
                <a:cs typeface="Verdana"/>
              </a:rPr>
              <a:t>e</a:t>
            </a:r>
            <a:r>
              <a:rPr lang="fr-FR" sz="950" dirty="0">
                <a:latin typeface="Verdana"/>
                <a:cs typeface="Verdana"/>
              </a:rPr>
              <a:t> </a:t>
            </a:r>
            <a:r>
              <a:rPr lang="fr-FR" sz="950" dirty="0" err="1">
                <a:latin typeface="Verdana"/>
                <a:cs typeface="Verdana"/>
              </a:rPr>
              <a:t>trim</a:t>
            </a:r>
            <a:r>
              <a:rPr lang="fr-FR" sz="950" dirty="0">
                <a:latin typeface="Verdana"/>
                <a:cs typeface="Verdana"/>
              </a:rPr>
              <a:t> 2021</a:t>
            </a:r>
            <a:endParaRPr sz="950" dirty="0">
              <a:latin typeface="Verdana"/>
              <a:cs typeface="Verdana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421978"/>
              </p:ext>
            </p:extLst>
          </p:nvPr>
        </p:nvGraphicFramePr>
        <p:xfrm>
          <a:off x="672192" y="6492874"/>
          <a:ext cx="5909129" cy="440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28" y="1729359"/>
            <a:ext cx="11465604" cy="8023326"/>
          </a:xfrm>
          <a:prstGeom prst="rect">
            <a:avLst/>
          </a:prstGeom>
        </p:spPr>
      </p:pic>
      <p:sp>
        <p:nvSpPr>
          <p:cNvPr id="10" name="object 3"/>
          <p:cNvSpPr txBox="1"/>
          <p:nvPr/>
        </p:nvSpPr>
        <p:spPr>
          <a:xfrm>
            <a:off x="0" y="2326583"/>
            <a:ext cx="6181988" cy="9483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fr-FR" sz="3600" b="1" spc="-170" dirty="0">
                <a:solidFill>
                  <a:srgbClr val="F7941D"/>
                </a:solidFill>
                <a:latin typeface="Tahoma"/>
                <a:cs typeface="Tahoma"/>
              </a:rPr>
              <a:t>Près de 6 000 </a:t>
            </a:r>
            <a:r>
              <a:rPr lang="fr-FR" sz="3600" b="1" spc="140" dirty="0">
                <a:solidFill>
                  <a:srgbClr val="F7941D"/>
                </a:solidFill>
                <a:latin typeface="Tahoma"/>
                <a:cs typeface="Tahoma"/>
              </a:rPr>
              <a:t>concernés </a:t>
            </a:r>
          </a:p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sz="2400" b="1" spc="265" dirty="0">
                <a:solidFill>
                  <a:srgbClr val="38B54A"/>
                </a:solidFill>
                <a:latin typeface="Tahoma"/>
                <a:cs typeface="Tahoma"/>
              </a:rPr>
              <a:t>AU</a:t>
            </a:r>
            <a:r>
              <a:rPr sz="2400" b="1" spc="-95" dirty="0">
                <a:solidFill>
                  <a:srgbClr val="38B54A"/>
                </a:solidFill>
                <a:latin typeface="Tahoma"/>
                <a:cs typeface="Tahoma"/>
              </a:rPr>
              <a:t> </a:t>
            </a:r>
            <a:r>
              <a:rPr sz="2400" b="1" spc="95" dirty="0">
                <a:solidFill>
                  <a:srgbClr val="38B54A"/>
                </a:solidFill>
                <a:latin typeface="Tahoma"/>
                <a:cs typeface="Tahoma"/>
              </a:rPr>
              <a:t>3</a:t>
            </a:r>
            <a:r>
              <a:rPr lang="fr-FR" sz="2400" b="1" spc="95" dirty="0">
                <a:solidFill>
                  <a:srgbClr val="38B54A"/>
                </a:solidFill>
                <a:latin typeface="Tahoma"/>
                <a:cs typeface="Tahoma"/>
              </a:rPr>
              <a:t>1</a:t>
            </a:r>
            <a:r>
              <a:rPr sz="2400" b="1" spc="95" dirty="0">
                <a:solidFill>
                  <a:srgbClr val="38B54A"/>
                </a:solidFill>
                <a:latin typeface="Tahoma"/>
                <a:cs typeface="Tahoma"/>
              </a:rPr>
              <a:t>/</a:t>
            </a:r>
            <a:r>
              <a:rPr lang="fr-FR" sz="2400" b="1" spc="95" dirty="0">
                <a:solidFill>
                  <a:srgbClr val="38B54A"/>
                </a:solidFill>
                <a:latin typeface="Tahoma"/>
                <a:cs typeface="Tahoma"/>
              </a:rPr>
              <a:t>12</a:t>
            </a:r>
            <a:r>
              <a:rPr sz="2400" b="1" spc="95" dirty="0">
                <a:solidFill>
                  <a:srgbClr val="38B54A"/>
                </a:solidFill>
                <a:latin typeface="Tahoma"/>
                <a:cs typeface="Tahoma"/>
              </a:rPr>
              <a:t>/2021</a:t>
            </a:r>
            <a:endParaRPr sz="2400" b="1" dirty="0">
              <a:latin typeface="Tahoma"/>
              <a:cs typeface="Tahoma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96161" y="5157478"/>
            <a:ext cx="6521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/>
              <a:t>Une proportion d’inscrits comme demandeurs d’emploi moins importante dans l’Eure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62A9E3-4146-446C-BB9A-881616F38EE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19</a:t>
            </a:fld>
            <a:endParaRPr lang="fr-FR" spc="45" dirty="0"/>
          </a:p>
        </p:txBody>
      </p:sp>
    </p:spTree>
    <p:extLst>
      <p:ext uri="{BB962C8B-B14F-4D97-AF65-F5344CB8AC3E}">
        <p14:creationId xmlns:p14="http://schemas.microsoft.com/office/powerpoint/2010/main" val="25725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36AA3-0BB2-4819-ABE2-B66B10C5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302" y="667559"/>
            <a:ext cx="14889496" cy="761747"/>
          </a:xfrm>
        </p:spPr>
        <p:txBody>
          <a:bodyPr/>
          <a:lstStyle/>
          <a:p>
            <a:pPr algn="ctr"/>
            <a:r>
              <a:rPr lang="fr-FR" dirty="0"/>
              <a:t>L’Eure, un département plutôt jeune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57FB1D-5267-40CD-BEAA-3C1BC6D0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301" y="3292475"/>
            <a:ext cx="14455147" cy="648442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E44B79A-D53C-4413-9EFE-2B40B67AA4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2</a:t>
            </a:fld>
            <a:endParaRPr lang="fr-FR" spc="45" dirty="0"/>
          </a:p>
        </p:txBody>
      </p:sp>
    </p:spTree>
    <p:extLst>
      <p:ext uri="{BB962C8B-B14F-4D97-AF65-F5344CB8AC3E}">
        <p14:creationId xmlns:p14="http://schemas.microsoft.com/office/powerpoint/2010/main" val="3576858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8"/>
          <p:cNvSpPr txBox="1">
            <a:spLocks noGrp="1"/>
          </p:cNvSpPr>
          <p:nvPr>
            <p:ph type="title"/>
          </p:nvPr>
        </p:nvSpPr>
        <p:spPr>
          <a:xfrm>
            <a:off x="527050" y="244475"/>
            <a:ext cx="18211799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9930" marR="5080" indent="-3780154" algn="ctr">
              <a:lnSpc>
                <a:spcPct val="100000"/>
              </a:lnSpc>
              <a:spcBef>
                <a:spcPts val="95"/>
              </a:spcBef>
            </a:pPr>
            <a:r>
              <a:rPr lang="fr-FR" sz="4500" spc="1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Profil des allocataires et conjoints du RSA orientés à Pôle emploi</a:t>
            </a:r>
            <a:endParaRPr sz="4500" spc="19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1191450" y="10536546"/>
            <a:ext cx="6955599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45" dirty="0">
                <a:latin typeface="Verdana"/>
                <a:cs typeface="Verdana"/>
              </a:rPr>
              <a:t>SOURCE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35" dirty="0">
                <a:latin typeface="Verdana"/>
                <a:cs typeface="Verdana"/>
              </a:rPr>
              <a:t> </a:t>
            </a:r>
            <a:r>
              <a:rPr lang="fr-FR" sz="950" dirty="0">
                <a:latin typeface="Verdana"/>
                <a:cs typeface="Verdana"/>
              </a:rPr>
              <a:t> ELISA – 31 décembre 2021</a:t>
            </a:r>
            <a:endParaRPr sz="950" dirty="0">
              <a:latin typeface="Verdana"/>
              <a:cs typeface="Verdan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660650" y="2130220"/>
            <a:ext cx="1607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recherche d’emploi plutôt tournée vers le commerce et le service à la personne</a:t>
            </a: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504428"/>
              </p:ext>
            </p:extLst>
          </p:nvPr>
        </p:nvGraphicFramePr>
        <p:xfrm>
          <a:off x="3270250" y="2682875"/>
          <a:ext cx="12496800" cy="739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684C62B-E20F-4B9C-AC9B-5EC6FFF93AC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20</a:t>
            </a:fld>
            <a:endParaRPr lang="fr-FR" spc="45" dirty="0"/>
          </a:p>
        </p:txBody>
      </p:sp>
    </p:spTree>
    <p:extLst>
      <p:ext uri="{BB962C8B-B14F-4D97-AF65-F5344CB8AC3E}">
        <p14:creationId xmlns:p14="http://schemas.microsoft.com/office/powerpoint/2010/main" val="39151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86A77-8468-4889-8E30-0555754A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302" y="244475"/>
            <a:ext cx="14889496" cy="761747"/>
          </a:xfrm>
        </p:spPr>
        <p:txBody>
          <a:bodyPr/>
          <a:lstStyle/>
          <a:p>
            <a:pPr algn="ctr"/>
            <a:r>
              <a:rPr lang="fr-FR" dirty="0"/>
              <a:t>Motifs de sortie du RSA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7B53BC5-463B-47C6-9902-2289D4483E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528651"/>
              </p:ext>
            </p:extLst>
          </p:nvPr>
        </p:nvGraphicFramePr>
        <p:xfrm>
          <a:off x="6927850" y="2147144"/>
          <a:ext cx="9906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6175D2BE-70FC-49A3-AAF0-70F1173574DE}"/>
              </a:ext>
            </a:extLst>
          </p:cNvPr>
          <p:cNvSpPr txBox="1"/>
          <p:nvPr/>
        </p:nvSpPr>
        <p:spPr>
          <a:xfrm>
            <a:off x="1898650" y="1393785"/>
            <a:ext cx="1725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5">
                    <a:lumMod val="75000"/>
                  </a:schemeClr>
                </a:solidFill>
              </a:rPr>
              <a:t>Un accompagnement sur deux est interrompu pour un motif d’insertion professionnelle  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983832"/>
              </p:ext>
            </p:extLst>
          </p:nvPr>
        </p:nvGraphicFramePr>
        <p:xfrm>
          <a:off x="168901" y="6606010"/>
          <a:ext cx="4876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necteur en angle 6"/>
          <p:cNvCxnSpPr/>
          <p:nvPr/>
        </p:nvCxnSpPr>
        <p:spPr>
          <a:xfrm rot="10800000" flipV="1">
            <a:off x="3498850" y="4130675"/>
            <a:ext cx="5867400" cy="3047998"/>
          </a:xfrm>
          <a:prstGeom prst="bentConnector3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9F6AE2A-09B2-4D42-93CD-42EA7354F5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21</a:t>
            </a:fld>
            <a:endParaRPr lang="fr-FR" spc="45" dirty="0"/>
          </a:p>
        </p:txBody>
      </p:sp>
    </p:spTree>
    <p:extLst>
      <p:ext uri="{BB962C8B-B14F-4D97-AF65-F5344CB8AC3E}">
        <p14:creationId xmlns:p14="http://schemas.microsoft.com/office/powerpoint/2010/main" val="13820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5593" y="255951"/>
            <a:ext cx="17752915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fr-FR" spc="285" dirty="0">
                <a:solidFill>
                  <a:srgbClr val="FFFFFF"/>
                </a:solidFill>
              </a:rPr>
              <a:t>MOBILITE : DES </a:t>
            </a:r>
            <a:r>
              <a:rPr spc="285" dirty="0">
                <a:solidFill>
                  <a:srgbClr val="FFFFFF"/>
                </a:solidFill>
              </a:rPr>
              <a:t>TRAJET</a:t>
            </a:r>
            <a:r>
              <a:rPr lang="fr-FR" spc="285" dirty="0">
                <a:solidFill>
                  <a:srgbClr val="FFFFFF"/>
                </a:solidFill>
              </a:rPr>
              <a:t>S</a:t>
            </a:r>
            <a:r>
              <a:rPr spc="-120" dirty="0">
                <a:solidFill>
                  <a:srgbClr val="FFFFFF"/>
                </a:solidFill>
              </a:rPr>
              <a:t> </a:t>
            </a:r>
            <a:r>
              <a:rPr spc="270" dirty="0">
                <a:solidFill>
                  <a:srgbClr val="FFFFFF"/>
                </a:solidFill>
              </a:rPr>
              <a:t>DOM</a:t>
            </a:r>
            <a:r>
              <a:rPr lang="fr-FR" spc="270" dirty="0">
                <a:solidFill>
                  <a:srgbClr val="FFFFFF"/>
                </a:solidFill>
              </a:rPr>
              <a:t>I</a:t>
            </a:r>
            <a:r>
              <a:rPr spc="270" dirty="0">
                <a:solidFill>
                  <a:srgbClr val="FFFFFF"/>
                </a:solidFill>
              </a:rPr>
              <a:t>C</a:t>
            </a:r>
            <a:r>
              <a:rPr lang="fr-FR" spc="270" dirty="0">
                <a:solidFill>
                  <a:srgbClr val="FFFFFF"/>
                </a:solidFill>
              </a:rPr>
              <a:t>I</a:t>
            </a:r>
            <a:r>
              <a:rPr spc="270" dirty="0">
                <a:solidFill>
                  <a:srgbClr val="FFFFFF"/>
                </a:solidFill>
              </a:rPr>
              <a:t>LE</a:t>
            </a:r>
            <a:r>
              <a:rPr lang="fr-FR" spc="-114" dirty="0">
                <a:solidFill>
                  <a:srgbClr val="FFFFFF"/>
                </a:solidFill>
              </a:rPr>
              <a:t>-</a:t>
            </a:r>
            <a:r>
              <a:rPr spc="200" dirty="0">
                <a:solidFill>
                  <a:srgbClr val="FFFFFF"/>
                </a:solidFill>
              </a:rPr>
              <a:t>TRAVA</a:t>
            </a:r>
            <a:r>
              <a:rPr lang="fr-FR" spc="200" dirty="0">
                <a:solidFill>
                  <a:srgbClr val="FFFFFF"/>
                </a:solidFill>
              </a:rPr>
              <a:t>I</a:t>
            </a:r>
            <a:r>
              <a:rPr spc="200" dirty="0">
                <a:solidFill>
                  <a:srgbClr val="FFFFFF"/>
                </a:solidFill>
              </a:rPr>
              <a:t>L</a:t>
            </a:r>
            <a:r>
              <a:rPr lang="fr-FR" spc="200" dirty="0">
                <a:solidFill>
                  <a:srgbClr val="FFFFFF"/>
                </a:solidFill>
              </a:rPr>
              <a:t> LONGS ET EN VOITURE </a:t>
            </a:r>
            <a:endParaRPr spc="335"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4326" y="3181691"/>
            <a:ext cx="8208472" cy="549894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50" dirty="0">
                <a:solidFill>
                  <a:srgbClr val="FFFFFF"/>
                </a:solidFill>
                <a:latin typeface="Tahoma"/>
                <a:cs typeface="Tahoma"/>
              </a:rPr>
              <a:t>82,3</a:t>
            </a:r>
            <a:r>
              <a:rPr sz="41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100" b="1" spc="-645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r>
              <a:rPr lang="fr-FR" sz="4100" dirty="0">
                <a:latin typeface="Tahoma"/>
                <a:cs typeface="Tahoma"/>
              </a:rPr>
              <a:t> </a:t>
            </a:r>
            <a:r>
              <a:rPr sz="4100" b="1" spc="215" dirty="0">
                <a:solidFill>
                  <a:srgbClr val="4855A5"/>
                </a:solidFill>
                <a:latin typeface="Tahoma"/>
                <a:cs typeface="Tahoma"/>
              </a:rPr>
              <a:t>D</a:t>
            </a:r>
            <a:r>
              <a:rPr lang="fr-FR" sz="4100" b="1" spc="215" dirty="0">
                <a:solidFill>
                  <a:srgbClr val="4855A5"/>
                </a:solidFill>
                <a:latin typeface="Tahoma"/>
                <a:cs typeface="Tahoma"/>
              </a:rPr>
              <a:t>ES</a:t>
            </a:r>
            <a:r>
              <a:rPr sz="4100" b="1" spc="215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spc="270" dirty="0">
                <a:solidFill>
                  <a:srgbClr val="4855A5"/>
                </a:solidFill>
                <a:latin typeface="Tahoma"/>
                <a:cs typeface="Tahoma"/>
              </a:rPr>
              <a:t>ACT</a:t>
            </a:r>
            <a:r>
              <a:rPr lang="fr-FR" sz="4100" b="1" spc="270" dirty="0">
                <a:solidFill>
                  <a:srgbClr val="4855A5"/>
                </a:solidFill>
                <a:latin typeface="Tahoma"/>
                <a:cs typeface="Tahoma"/>
              </a:rPr>
              <a:t>I</a:t>
            </a:r>
            <a:r>
              <a:rPr sz="4100" b="1" spc="270" dirty="0">
                <a:solidFill>
                  <a:srgbClr val="4855A5"/>
                </a:solidFill>
                <a:latin typeface="Tahoma"/>
                <a:cs typeface="Tahoma"/>
              </a:rPr>
              <a:t>F</a:t>
            </a:r>
            <a:r>
              <a:rPr lang="fr-FR" sz="4100" b="1" spc="270" dirty="0">
                <a:solidFill>
                  <a:srgbClr val="4855A5"/>
                </a:solidFill>
                <a:latin typeface="Tahoma"/>
                <a:cs typeface="Tahoma"/>
              </a:rPr>
              <a:t>S</a:t>
            </a:r>
            <a:r>
              <a:rPr sz="4100" b="1" spc="270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spc="250" dirty="0">
                <a:solidFill>
                  <a:srgbClr val="4855A5"/>
                </a:solidFill>
                <a:latin typeface="Tahoma"/>
                <a:cs typeface="Tahoma"/>
              </a:rPr>
              <a:t>EURO</a:t>
            </a:r>
            <a:r>
              <a:rPr lang="fr-FR" sz="4100" b="1" spc="250" dirty="0">
                <a:solidFill>
                  <a:srgbClr val="4855A5"/>
                </a:solidFill>
                <a:latin typeface="Tahoma"/>
                <a:cs typeface="Tahoma"/>
              </a:rPr>
              <a:t>IS</a:t>
            </a:r>
            <a:r>
              <a:rPr sz="4100" b="1" spc="250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spc="254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spc="215" dirty="0">
                <a:solidFill>
                  <a:srgbClr val="4855A5"/>
                </a:solidFill>
                <a:latin typeface="Tahoma"/>
                <a:cs typeface="Tahoma"/>
              </a:rPr>
              <a:t>FONT</a:t>
            </a:r>
            <a:r>
              <a:rPr sz="4100" b="1" spc="-95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spc="215" dirty="0">
                <a:solidFill>
                  <a:srgbClr val="4855A5"/>
                </a:solidFill>
                <a:latin typeface="Tahoma"/>
                <a:cs typeface="Tahoma"/>
              </a:rPr>
              <a:t>DE</a:t>
            </a:r>
            <a:r>
              <a:rPr lang="fr-FR" sz="4100" b="1" spc="215" dirty="0">
                <a:solidFill>
                  <a:srgbClr val="4855A5"/>
                </a:solidFill>
                <a:latin typeface="Tahoma"/>
                <a:cs typeface="Tahoma"/>
              </a:rPr>
              <a:t>S</a:t>
            </a:r>
            <a:r>
              <a:rPr sz="4100" b="1" spc="-95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spc="254" dirty="0">
                <a:solidFill>
                  <a:srgbClr val="4855A5"/>
                </a:solidFill>
                <a:latin typeface="Tahoma"/>
                <a:cs typeface="Tahoma"/>
              </a:rPr>
              <a:t>TRAJET</a:t>
            </a:r>
            <a:r>
              <a:rPr lang="fr-FR" sz="4100" b="1" spc="254" dirty="0">
                <a:solidFill>
                  <a:srgbClr val="4855A5"/>
                </a:solidFill>
                <a:latin typeface="Tahoma"/>
                <a:cs typeface="Tahoma"/>
              </a:rPr>
              <a:t>S </a:t>
            </a:r>
            <a:r>
              <a:rPr sz="4100" b="1" spc="85" dirty="0">
                <a:solidFill>
                  <a:srgbClr val="4855A5"/>
                </a:solidFill>
                <a:latin typeface="Tahoma"/>
                <a:cs typeface="Tahoma"/>
              </a:rPr>
              <a:t>DE </a:t>
            </a:r>
            <a:r>
              <a:rPr sz="4100" b="1" spc="-1185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u="sng" spc="190" dirty="0">
                <a:solidFill>
                  <a:srgbClr val="4855A5"/>
                </a:solidFill>
                <a:latin typeface="Tahoma"/>
                <a:cs typeface="Tahoma"/>
              </a:rPr>
              <a:t>30</a:t>
            </a:r>
            <a:r>
              <a:rPr sz="4100" b="1" u="sng" spc="-85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u="sng" spc="295" dirty="0">
                <a:solidFill>
                  <a:srgbClr val="4855A5"/>
                </a:solidFill>
                <a:latin typeface="Tahoma"/>
                <a:cs typeface="Tahoma"/>
              </a:rPr>
              <a:t>M</a:t>
            </a:r>
            <a:r>
              <a:rPr lang="fr-FR" sz="4100" b="1" u="sng" spc="295" dirty="0">
                <a:solidFill>
                  <a:srgbClr val="4855A5"/>
                </a:solidFill>
                <a:latin typeface="Tahoma"/>
                <a:cs typeface="Tahoma"/>
              </a:rPr>
              <a:t>I</a:t>
            </a:r>
            <a:r>
              <a:rPr sz="4100" b="1" u="sng" spc="295" dirty="0">
                <a:solidFill>
                  <a:srgbClr val="4855A5"/>
                </a:solidFill>
                <a:latin typeface="Tahoma"/>
                <a:cs typeface="Tahoma"/>
              </a:rPr>
              <a:t>NUTE</a:t>
            </a:r>
            <a:r>
              <a:rPr lang="fr-FR" sz="4100" b="1" u="sng" spc="295" dirty="0">
                <a:solidFill>
                  <a:srgbClr val="4855A5"/>
                </a:solidFill>
                <a:latin typeface="Tahoma"/>
                <a:cs typeface="Tahoma"/>
              </a:rPr>
              <a:t>S</a:t>
            </a:r>
            <a:r>
              <a:rPr sz="4100" b="1" u="sng" spc="-85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u="sng" spc="295" dirty="0">
                <a:solidFill>
                  <a:srgbClr val="4855A5"/>
                </a:solidFill>
                <a:latin typeface="Tahoma"/>
                <a:cs typeface="Tahoma"/>
              </a:rPr>
              <a:t>OU</a:t>
            </a:r>
            <a:r>
              <a:rPr sz="4100" b="1" u="sng" spc="-85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u="sng" spc="204" dirty="0">
                <a:solidFill>
                  <a:srgbClr val="4855A5"/>
                </a:solidFill>
                <a:latin typeface="Tahoma"/>
                <a:cs typeface="Tahoma"/>
              </a:rPr>
              <a:t>PLU</a:t>
            </a:r>
            <a:r>
              <a:rPr lang="fr-FR" sz="4100" b="1" u="sng" spc="204" dirty="0">
                <a:solidFill>
                  <a:srgbClr val="4855A5"/>
                </a:solidFill>
                <a:latin typeface="Tahoma"/>
                <a:cs typeface="Tahoma"/>
              </a:rPr>
              <a:t>S</a:t>
            </a:r>
            <a:endParaRPr sz="4100" u="sng" dirty="0">
              <a:latin typeface="Tahoma"/>
              <a:cs typeface="Tahoma"/>
            </a:endParaRPr>
          </a:p>
          <a:p>
            <a:pPr marL="12700" marR="1819275">
              <a:lnSpc>
                <a:spcPct val="100499"/>
              </a:lnSpc>
              <a:spcBef>
                <a:spcPts val="3379"/>
              </a:spcBef>
            </a:pPr>
            <a:r>
              <a:rPr sz="4100" b="1" spc="75" dirty="0">
                <a:solidFill>
                  <a:srgbClr val="4855A5"/>
                </a:solidFill>
                <a:latin typeface="Tahoma"/>
                <a:cs typeface="Tahoma"/>
              </a:rPr>
              <a:t>PART</a:t>
            </a:r>
            <a:r>
              <a:rPr sz="4100" b="1" spc="-110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spc="215" dirty="0">
                <a:solidFill>
                  <a:srgbClr val="4855A5"/>
                </a:solidFill>
                <a:latin typeface="Tahoma"/>
                <a:cs typeface="Tahoma"/>
              </a:rPr>
              <a:t>DE</a:t>
            </a:r>
            <a:r>
              <a:rPr lang="fr-FR" sz="4100" b="1" spc="215" dirty="0">
                <a:solidFill>
                  <a:srgbClr val="4855A5"/>
                </a:solidFill>
                <a:latin typeface="Tahoma"/>
                <a:cs typeface="Tahoma"/>
              </a:rPr>
              <a:t>S</a:t>
            </a:r>
            <a:r>
              <a:rPr sz="4100" b="1" spc="-114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spc="254" dirty="0">
                <a:solidFill>
                  <a:srgbClr val="4855A5"/>
                </a:solidFill>
                <a:latin typeface="Tahoma"/>
                <a:cs typeface="Tahoma"/>
              </a:rPr>
              <a:t>TRAJET</a:t>
            </a:r>
            <a:r>
              <a:rPr lang="fr-FR" sz="4100" b="1" spc="254" dirty="0">
                <a:solidFill>
                  <a:srgbClr val="4855A5"/>
                </a:solidFill>
                <a:latin typeface="Tahoma"/>
                <a:cs typeface="Tahoma"/>
              </a:rPr>
              <a:t>S</a:t>
            </a:r>
            <a:r>
              <a:rPr sz="4100" b="1" spc="254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spc="-1185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spc="160" dirty="0">
                <a:solidFill>
                  <a:srgbClr val="4855A5"/>
                </a:solidFill>
                <a:latin typeface="Tahoma"/>
                <a:cs typeface="Tahoma"/>
              </a:rPr>
              <a:t>EN</a:t>
            </a:r>
            <a:r>
              <a:rPr sz="4100" b="1" spc="-85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u="sng" spc="225" dirty="0">
                <a:solidFill>
                  <a:srgbClr val="4855A5"/>
                </a:solidFill>
                <a:latin typeface="Tahoma"/>
                <a:cs typeface="Tahoma"/>
              </a:rPr>
              <a:t>VO</a:t>
            </a:r>
            <a:r>
              <a:rPr lang="fr-FR" sz="4100" b="1" u="sng" spc="225" dirty="0">
                <a:solidFill>
                  <a:srgbClr val="4855A5"/>
                </a:solidFill>
                <a:latin typeface="Tahoma"/>
                <a:cs typeface="Tahoma"/>
              </a:rPr>
              <a:t>I</a:t>
            </a:r>
            <a:r>
              <a:rPr sz="4100" b="1" u="sng" spc="225" dirty="0">
                <a:solidFill>
                  <a:srgbClr val="4855A5"/>
                </a:solidFill>
                <a:latin typeface="Tahoma"/>
                <a:cs typeface="Tahoma"/>
              </a:rPr>
              <a:t>TURE</a:t>
            </a:r>
            <a:r>
              <a:rPr sz="4100" b="1" u="sng" spc="-75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spc="-55" dirty="0">
                <a:solidFill>
                  <a:srgbClr val="4855A5"/>
                </a:solidFill>
                <a:latin typeface="Tahoma"/>
                <a:cs typeface="Tahoma"/>
              </a:rPr>
              <a:t>:</a:t>
            </a:r>
            <a:endParaRPr sz="4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4100" b="1" spc="204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4100" b="1" spc="155" dirty="0">
                <a:solidFill>
                  <a:srgbClr val="FFFFFF"/>
                </a:solidFill>
                <a:latin typeface="Tahoma"/>
                <a:cs typeface="Tahoma"/>
              </a:rPr>
              <a:t>3,4</a:t>
            </a:r>
            <a:r>
              <a:rPr sz="41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100" b="1" spc="-645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r>
              <a:rPr sz="41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100" b="1" spc="-55" dirty="0">
                <a:solidFill>
                  <a:srgbClr val="4855A5"/>
                </a:solidFill>
                <a:latin typeface="Tahoma"/>
                <a:cs typeface="Tahoma"/>
              </a:rPr>
              <a:t>:</a:t>
            </a:r>
            <a:r>
              <a:rPr sz="4100" b="1" spc="-70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spc="150" dirty="0">
                <a:solidFill>
                  <a:srgbClr val="4855A5"/>
                </a:solidFill>
                <a:latin typeface="Tahoma"/>
                <a:cs typeface="Tahoma"/>
              </a:rPr>
              <a:t>EURE</a:t>
            </a:r>
            <a:endParaRPr sz="4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4100" b="1" spc="20" dirty="0">
                <a:solidFill>
                  <a:srgbClr val="FFFFFF"/>
                </a:solidFill>
                <a:latin typeface="Tahoma"/>
                <a:cs typeface="Tahoma"/>
              </a:rPr>
              <a:t>81</a:t>
            </a:r>
            <a:r>
              <a:rPr sz="4100" b="1" spc="-5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4100" b="1" spc="-3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41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100" b="1" spc="-645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r>
              <a:rPr sz="41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100" b="1" spc="-55" dirty="0">
                <a:solidFill>
                  <a:srgbClr val="4855A5"/>
                </a:solidFill>
                <a:latin typeface="Tahoma"/>
                <a:cs typeface="Tahoma"/>
              </a:rPr>
              <a:t>:</a:t>
            </a:r>
            <a:r>
              <a:rPr sz="4100" b="1" spc="-70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spc="240" dirty="0">
                <a:solidFill>
                  <a:srgbClr val="4855A5"/>
                </a:solidFill>
                <a:latin typeface="Tahoma"/>
                <a:cs typeface="Tahoma"/>
              </a:rPr>
              <a:t>NORMAND</a:t>
            </a:r>
            <a:r>
              <a:rPr lang="fr-FR" sz="4100" b="1" spc="240" dirty="0">
                <a:solidFill>
                  <a:srgbClr val="4855A5"/>
                </a:solidFill>
                <a:latin typeface="Tahoma"/>
                <a:cs typeface="Tahoma"/>
              </a:rPr>
              <a:t>I</a:t>
            </a:r>
            <a:r>
              <a:rPr sz="4100" b="1" spc="165" dirty="0">
                <a:solidFill>
                  <a:srgbClr val="4855A5"/>
                </a:solidFill>
                <a:latin typeface="Tahoma"/>
                <a:cs typeface="Tahoma"/>
              </a:rPr>
              <a:t>E</a:t>
            </a:r>
            <a:endParaRPr sz="4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4100" b="1" spc="-170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r>
              <a:rPr sz="4100" b="1" spc="40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4100" b="1" spc="254" dirty="0">
                <a:solidFill>
                  <a:srgbClr val="FFFFFF"/>
                </a:solidFill>
                <a:latin typeface="Tahoma"/>
                <a:cs typeface="Tahoma"/>
              </a:rPr>
              <a:t>,4</a:t>
            </a:r>
            <a:r>
              <a:rPr sz="41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100" b="1" spc="-645" dirty="0">
                <a:solidFill>
                  <a:srgbClr val="FFFFFF"/>
                </a:solidFill>
                <a:latin typeface="Tahoma"/>
                <a:cs typeface="Tahoma"/>
              </a:rPr>
              <a:t>%</a:t>
            </a:r>
            <a:r>
              <a:rPr sz="41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100" b="1" spc="-55" dirty="0">
                <a:solidFill>
                  <a:srgbClr val="4855A5"/>
                </a:solidFill>
                <a:latin typeface="Tahoma"/>
                <a:cs typeface="Tahoma"/>
              </a:rPr>
              <a:t>:</a:t>
            </a:r>
            <a:r>
              <a:rPr sz="4100" b="1" spc="-70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spc="130" dirty="0">
                <a:solidFill>
                  <a:srgbClr val="4855A5"/>
                </a:solidFill>
                <a:latin typeface="Tahoma"/>
                <a:cs typeface="Tahoma"/>
              </a:rPr>
              <a:t>F</a:t>
            </a:r>
            <a:r>
              <a:rPr sz="4100" b="1" spc="254" dirty="0">
                <a:solidFill>
                  <a:srgbClr val="4855A5"/>
                </a:solidFill>
                <a:latin typeface="Tahoma"/>
                <a:cs typeface="Tahoma"/>
              </a:rPr>
              <a:t>R</a:t>
            </a:r>
            <a:r>
              <a:rPr sz="4100" b="1" spc="235" dirty="0">
                <a:solidFill>
                  <a:srgbClr val="4855A5"/>
                </a:solidFill>
                <a:latin typeface="Tahoma"/>
                <a:cs typeface="Tahoma"/>
              </a:rPr>
              <a:t>ANCE</a:t>
            </a:r>
            <a:r>
              <a:rPr sz="4100" b="1" spc="-70" dirty="0">
                <a:solidFill>
                  <a:srgbClr val="4855A5"/>
                </a:solidFill>
                <a:latin typeface="Tahoma"/>
                <a:cs typeface="Tahoma"/>
              </a:rPr>
              <a:t> </a:t>
            </a:r>
            <a:r>
              <a:rPr sz="4100" b="1" spc="220" dirty="0">
                <a:solidFill>
                  <a:srgbClr val="4855A5"/>
                </a:solidFill>
                <a:latin typeface="Tahoma"/>
                <a:cs typeface="Tahoma"/>
              </a:rPr>
              <a:t>MÉT</a:t>
            </a:r>
            <a:r>
              <a:rPr sz="4100" b="1" spc="210" dirty="0">
                <a:solidFill>
                  <a:srgbClr val="4855A5"/>
                </a:solidFill>
                <a:latin typeface="Tahoma"/>
                <a:cs typeface="Tahoma"/>
              </a:rPr>
              <a:t>R</a:t>
            </a:r>
            <a:r>
              <a:rPr sz="4100" b="1" spc="380" dirty="0">
                <a:solidFill>
                  <a:srgbClr val="4855A5"/>
                </a:solidFill>
                <a:latin typeface="Tahoma"/>
                <a:cs typeface="Tahoma"/>
              </a:rPr>
              <a:t>O</a:t>
            </a:r>
            <a:r>
              <a:rPr sz="4100" b="1" spc="114" dirty="0">
                <a:solidFill>
                  <a:srgbClr val="4855A5"/>
                </a:solidFill>
                <a:latin typeface="Tahoma"/>
                <a:cs typeface="Tahoma"/>
              </a:rPr>
              <a:t>.</a:t>
            </a:r>
            <a:endParaRPr sz="41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20576" y="2994673"/>
            <a:ext cx="5507685" cy="650835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8819927" y="9998616"/>
            <a:ext cx="365125" cy="140970"/>
            <a:chOff x="18819927" y="9998616"/>
            <a:chExt cx="365125" cy="1409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19927" y="10000940"/>
              <a:ext cx="116823" cy="13583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966638" y="10000951"/>
              <a:ext cx="92710" cy="135890"/>
            </a:xfrm>
            <a:custGeom>
              <a:avLst/>
              <a:gdLst/>
              <a:ahLst/>
              <a:cxnLst/>
              <a:rect l="l" t="t" r="r" b="b"/>
              <a:pathLst>
                <a:path w="92709" h="135890">
                  <a:moveTo>
                    <a:pt x="92354" y="107950"/>
                  </a:moveTo>
                  <a:lnTo>
                    <a:pt x="30264" y="107950"/>
                  </a:lnTo>
                  <a:lnTo>
                    <a:pt x="30264" y="81280"/>
                  </a:lnTo>
                  <a:lnTo>
                    <a:pt x="80530" y="81280"/>
                  </a:lnTo>
                  <a:lnTo>
                    <a:pt x="80530" y="52070"/>
                  </a:lnTo>
                  <a:lnTo>
                    <a:pt x="30264" y="52070"/>
                  </a:lnTo>
                  <a:lnTo>
                    <a:pt x="30264" y="27940"/>
                  </a:lnTo>
                  <a:lnTo>
                    <a:pt x="89662" y="27940"/>
                  </a:lnTo>
                  <a:lnTo>
                    <a:pt x="89662" y="0"/>
                  </a:lnTo>
                  <a:lnTo>
                    <a:pt x="0" y="0"/>
                  </a:lnTo>
                  <a:lnTo>
                    <a:pt x="0" y="27940"/>
                  </a:lnTo>
                  <a:lnTo>
                    <a:pt x="0" y="52070"/>
                  </a:lnTo>
                  <a:lnTo>
                    <a:pt x="0" y="81280"/>
                  </a:lnTo>
                  <a:lnTo>
                    <a:pt x="0" y="107950"/>
                  </a:lnTo>
                  <a:lnTo>
                    <a:pt x="0" y="135890"/>
                  </a:lnTo>
                  <a:lnTo>
                    <a:pt x="92354" y="135890"/>
                  </a:lnTo>
                  <a:lnTo>
                    <a:pt x="92354" y="1079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86791" y="9998616"/>
              <a:ext cx="97997" cy="140487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7165874" y="10665585"/>
            <a:ext cx="239395" cy="135890"/>
            <a:chOff x="17165874" y="10665585"/>
            <a:chExt cx="239395" cy="13589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65874" y="10665585"/>
              <a:ext cx="116823" cy="13583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312576" y="10665593"/>
              <a:ext cx="92710" cy="135890"/>
            </a:xfrm>
            <a:custGeom>
              <a:avLst/>
              <a:gdLst/>
              <a:ahLst/>
              <a:cxnLst/>
              <a:rect l="l" t="t" r="r" b="b"/>
              <a:pathLst>
                <a:path w="92709" h="135890">
                  <a:moveTo>
                    <a:pt x="92367" y="107950"/>
                  </a:moveTo>
                  <a:lnTo>
                    <a:pt x="30276" y="107950"/>
                  </a:lnTo>
                  <a:lnTo>
                    <a:pt x="30276" y="81280"/>
                  </a:lnTo>
                  <a:lnTo>
                    <a:pt x="80530" y="81280"/>
                  </a:lnTo>
                  <a:lnTo>
                    <a:pt x="80530" y="52070"/>
                  </a:lnTo>
                  <a:lnTo>
                    <a:pt x="30276" y="52070"/>
                  </a:lnTo>
                  <a:lnTo>
                    <a:pt x="30276" y="27940"/>
                  </a:lnTo>
                  <a:lnTo>
                    <a:pt x="89662" y="27940"/>
                  </a:lnTo>
                  <a:lnTo>
                    <a:pt x="89662" y="0"/>
                  </a:lnTo>
                  <a:lnTo>
                    <a:pt x="0" y="0"/>
                  </a:lnTo>
                  <a:lnTo>
                    <a:pt x="0" y="27940"/>
                  </a:lnTo>
                  <a:lnTo>
                    <a:pt x="0" y="52070"/>
                  </a:lnTo>
                  <a:lnTo>
                    <a:pt x="0" y="81280"/>
                  </a:lnTo>
                  <a:lnTo>
                    <a:pt x="0" y="107950"/>
                  </a:lnTo>
                  <a:lnTo>
                    <a:pt x="0" y="135890"/>
                  </a:lnTo>
                  <a:lnTo>
                    <a:pt x="92367" y="135890"/>
                  </a:lnTo>
                  <a:lnTo>
                    <a:pt x="92367" y="1079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7165866" y="9865238"/>
            <a:ext cx="493395" cy="269240"/>
          </a:xfrm>
          <a:custGeom>
            <a:avLst/>
            <a:gdLst/>
            <a:ahLst/>
            <a:cxnLst/>
            <a:rect l="l" t="t" r="r" b="b"/>
            <a:pathLst>
              <a:path w="493394" h="269240">
                <a:moveTo>
                  <a:pt x="264299" y="264325"/>
                </a:moveTo>
                <a:lnTo>
                  <a:pt x="244995" y="212344"/>
                </a:lnTo>
                <a:lnTo>
                  <a:pt x="226110" y="161505"/>
                </a:lnTo>
                <a:lnTo>
                  <a:pt x="189915" y="64033"/>
                </a:lnTo>
                <a:lnTo>
                  <a:pt x="167982" y="4991"/>
                </a:lnTo>
                <a:lnTo>
                  <a:pt x="167982" y="161505"/>
                </a:lnTo>
                <a:lnTo>
                  <a:pt x="95770" y="161505"/>
                </a:lnTo>
                <a:lnTo>
                  <a:pt x="131965" y="64033"/>
                </a:lnTo>
                <a:lnTo>
                  <a:pt x="167982" y="161505"/>
                </a:lnTo>
                <a:lnTo>
                  <a:pt x="167982" y="4991"/>
                </a:lnTo>
                <a:lnTo>
                  <a:pt x="167792" y="4470"/>
                </a:lnTo>
                <a:lnTo>
                  <a:pt x="96520" y="4470"/>
                </a:lnTo>
                <a:lnTo>
                  <a:pt x="0" y="264325"/>
                </a:lnTo>
                <a:lnTo>
                  <a:pt x="62738" y="264325"/>
                </a:lnTo>
                <a:lnTo>
                  <a:pt x="80733" y="212344"/>
                </a:lnTo>
                <a:lnTo>
                  <a:pt x="182829" y="212344"/>
                </a:lnTo>
                <a:lnTo>
                  <a:pt x="200825" y="264325"/>
                </a:lnTo>
                <a:lnTo>
                  <a:pt x="264299" y="264325"/>
                </a:lnTo>
                <a:close/>
              </a:path>
              <a:path w="493394" h="269240">
                <a:moveTo>
                  <a:pt x="493115" y="184518"/>
                </a:moveTo>
                <a:lnTo>
                  <a:pt x="479679" y="143217"/>
                </a:lnTo>
                <a:lnTo>
                  <a:pt x="447649" y="119735"/>
                </a:lnTo>
                <a:lnTo>
                  <a:pt x="377367" y="95237"/>
                </a:lnTo>
                <a:lnTo>
                  <a:pt x="363931" y="78701"/>
                </a:lnTo>
                <a:lnTo>
                  <a:pt x="367271" y="69202"/>
                </a:lnTo>
                <a:lnTo>
                  <a:pt x="376656" y="61671"/>
                </a:lnTo>
                <a:lnTo>
                  <a:pt x="391185" y="56730"/>
                </a:lnTo>
                <a:lnTo>
                  <a:pt x="409968" y="54952"/>
                </a:lnTo>
                <a:lnTo>
                  <a:pt x="426885" y="56451"/>
                </a:lnTo>
                <a:lnTo>
                  <a:pt x="444144" y="60629"/>
                </a:lnTo>
                <a:lnTo>
                  <a:pt x="460730" y="66929"/>
                </a:lnTo>
                <a:lnTo>
                  <a:pt x="475665" y="74815"/>
                </a:lnTo>
                <a:lnTo>
                  <a:pt x="475665" y="15227"/>
                </a:lnTo>
                <a:lnTo>
                  <a:pt x="459460" y="8864"/>
                </a:lnTo>
                <a:lnTo>
                  <a:pt x="441198" y="4076"/>
                </a:lnTo>
                <a:lnTo>
                  <a:pt x="422160" y="1054"/>
                </a:lnTo>
                <a:lnTo>
                  <a:pt x="403656" y="0"/>
                </a:lnTo>
                <a:lnTo>
                  <a:pt x="363435" y="6210"/>
                </a:lnTo>
                <a:lnTo>
                  <a:pt x="332524" y="23482"/>
                </a:lnTo>
                <a:lnTo>
                  <a:pt x="312661" y="49809"/>
                </a:lnTo>
                <a:lnTo>
                  <a:pt x="305650" y="83159"/>
                </a:lnTo>
                <a:lnTo>
                  <a:pt x="318820" y="124028"/>
                </a:lnTo>
                <a:lnTo>
                  <a:pt x="350215" y="147472"/>
                </a:lnTo>
                <a:lnTo>
                  <a:pt x="419074" y="172516"/>
                </a:lnTo>
                <a:lnTo>
                  <a:pt x="432231" y="189318"/>
                </a:lnTo>
                <a:lnTo>
                  <a:pt x="427634" y="200126"/>
                </a:lnTo>
                <a:lnTo>
                  <a:pt x="416039" y="207238"/>
                </a:lnTo>
                <a:lnTo>
                  <a:pt x="400761" y="211137"/>
                </a:lnTo>
                <a:lnTo>
                  <a:pt x="385102" y="212331"/>
                </a:lnTo>
                <a:lnTo>
                  <a:pt x="362445" y="210451"/>
                </a:lnTo>
                <a:lnTo>
                  <a:pt x="342353" y="205282"/>
                </a:lnTo>
                <a:lnTo>
                  <a:pt x="324434" y="197624"/>
                </a:lnTo>
                <a:lnTo>
                  <a:pt x="308254" y="188214"/>
                </a:lnTo>
                <a:lnTo>
                  <a:pt x="308254" y="250024"/>
                </a:lnTo>
                <a:lnTo>
                  <a:pt x="323850" y="256794"/>
                </a:lnTo>
                <a:lnTo>
                  <a:pt x="342823" y="262813"/>
                </a:lnTo>
                <a:lnTo>
                  <a:pt x="366039" y="267119"/>
                </a:lnTo>
                <a:lnTo>
                  <a:pt x="394373" y="268770"/>
                </a:lnTo>
                <a:lnTo>
                  <a:pt x="434860" y="262445"/>
                </a:lnTo>
                <a:lnTo>
                  <a:pt x="466013" y="244868"/>
                </a:lnTo>
                <a:lnTo>
                  <a:pt x="486041" y="218186"/>
                </a:lnTo>
                <a:lnTo>
                  <a:pt x="493115" y="1845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704846" y="9865238"/>
            <a:ext cx="187960" cy="269240"/>
          </a:xfrm>
          <a:custGeom>
            <a:avLst/>
            <a:gdLst/>
            <a:ahLst/>
            <a:cxnLst/>
            <a:rect l="l" t="t" r="r" b="b"/>
            <a:pathLst>
              <a:path w="187959" h="269240">
                <a:moveTo>
                  <a:pt x="97997" y="0"/>
                </a:moveTo>
                <a:lnTo>
                  <a:pt x="57784" y="6205"/>
                </a:lnTo>
                <a:lnTo>
                  <a:pt x="26864" y="23477"/>
                </a:lnTo>
                <a:lnTo>
                  <a:pt x="7011" y="49797"/>
                </a:lnTo>
                <a:lnTo>
                  <a:pt x="0" y="83149"/>
                </a:lnTo>
                <a:lnTo>
                  <a:pt x="13164" y="124024"/>
                </a:lnTo>
                <a:lnTo>
                  <a:pt x="44557" y="147471"/>
                </a:lnTo>
                <a:lnTo>
                  <a:pt x="113417" y="172507"/>
                </a:lnTo>
                <a:lnTo>
                  <a:pt x="126582" y="189313"/>
                </a:lnTo>
                <a:lnTo>
                  <a:pt x="121983" y="200118"/>
                </a:lnTo>
                <a:lnTo>
                  <a:pt x="110390" y="207229"/>
                </a:lnTo>
                <a:lnTo>
                  <a:pt x="95108" y="211135"/>
                </a:lnTo>
                <a:lnTo>
                  <a:pt x="79442" y="212328"/>
                </a:lnTo>
                <a:lnTo>
                  <a:pt x="56785" y="210439"/>
                </a:lnTo>
                <a:lnTo>
                  <a:pt x="36704" y="205281"/>
                </a:lnTo>
                <a:lnTo>
                  <a:pt x="18781" y="197618"/>
                </a:lnTo>
                <a:lnTo>
                  <a:pt x="2596" y="188214"/>
                </a:lnTo>
                <a:lnTo>
                  <a:pt x="2596" y="250013"/>
                </a:lnTo>
                <a:lnTo>
                  <a:pt x="18194" y="256782"/>
                </a:lnTo>
                <a:lnTo>
                  <a:pt x="37169" y="262802"/>
                </a:lnTo>
                <a:lnTo>
                  <a:pt x="60388" y="267116"/>
                </a:lnTo>
                <a:lnTo>
                  <a:pt x="88719" y="268766"/>
                </a:lnTo>
                <a:lnTo>
                  <a:pt x="129207" y="262437"/>
                </a:lnTo>
                <a:lnTo>
                  <a:pt x="160365" y="244868"/>
                </a:lnTo>
                <a:lnTo>
                  <a:pt x="180385" y="218182"/>
                </a:lnTo>
                <a:lnTo>
                  <a:pt x="187460" y="184507"/>
                </a:lnTo>
                <a:lnTo>
                  <a:pt x="174025" y="143212"/>
                </a:lnTo>
                <a:lnTo>
                  <a:pt x="141989" y="119733"/>
                </a:lnTo>
                <a:lnTo>
                  <a:pt x="71715" y="95225"/>
                </a:lnTo>
                <a:lnTo>
                  <a:pt x="58280" y="78699"/>
                </a:lnTo>
                <a:lnTo>
                  <a:pt x="61610" y="69191"/>
                </a:lnTo>
                <a:lnTo>
                  <a:pt x="70996" y="61668"/>
                </a:lnTo>
                <a:lnTo>
                  <a:pt x="85531" y="56721"/>
                </a:lnTo>
                <a:lnTo>
                  <a:pt x="104310" y="54940"/>
                </a:lnTo>
                <a:lnTo>
                  <a:pt x="121234" y="56451"/>
                </a:lnTo>
                <a:lnTo>
                  <a:pt x="138486" y="60625"/>
                </a:lnTo>
                <a:lnTo>
                  <a:pt x="155077" y="66925"/>
                </a:lnTo>
                <a:lnTo>
                  <a:pt x="170015" y="74814"/>
                </a:lnTo>
                <a:lnTo>
                  <a:pt x="170015" y="15224"/>
                </a:lnTo>
                <a:lnTo>
                  <a:pt x="153803" y="8856"/>
                </a:lnTo>
                <a:lnTo>
                  <a:pt x="135537" y="4066"/>
                </a:lnTo>
                <a:lnTo>
                  <a:pt x="116506" y="1049"/>
                </a:lnTo>
                <a:lnTo>
                  <a:pt x="97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950417" y="9869699"/>
            <a:ext cx="59055" cy="260350"/>
          </a:xfrm>
          <a:custGeom>
            <a:avLst/>
            <a:gdLst/>
            <a:ahLst/>
            <a:cxnLst/>
            <a:rect l="l" t="t" r="r" b="b"/>
            <a:pathLst>
              <a:path w="59055" h="260350">
                <a:moveTo>
                  <a:pt x="59024" y="0"/>
                </a:moveTo>
                <a:lnTo>
                  <a:pt x="0" y="0"/>
                </a:lnTo>
                <a:lnTo>
                  <a:pt x="0" y="259855"/>
                </a:lnTo>
                <a:lnTo>
                  <a:pt x="59024" y="259855"/>
                </a:lnTo>
                <a:lnTo>
                  <a:pt x="59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073179" y="9865238"/>
            <a:ext cx="187960" cy="269240"/>
          </a:xfrm>
          <a:custGeom>
            <a:avLst/>
            <a:gdLst/>
            <a:ahLst/>
            <a:cxnLst/>
            <a:rect l="l" t="t" r="r" b="b"/>
            <a:pathLst>
              <a:path w="187959" h="269240">
                <a:moveTo>
                  <a:pt x="97997" y="0"/>
                </a:moveTo>
                <a:lnTo>
                  <a:pt x="57784" y="6205"/>
                </a:lnTo>
                <a:lnTo>
                  <a:pt x="26864" y="23477"/>
                </a:lnTo>
                <a:lnTo>
                  <a:pt x="7011" y="49797"/>
                </a:lnTo>
                <a:lnTo>
                  <a:pt x="0" y="83149"/>
                </a:lnTo>
                <a:lnTo>
                  <a:pt x="13164" y="124024"/>
                </a:lnTo>
                <a:lnTo>
                  <a:pt x="44557" y="147471"/>
                </a:lnTo>
                <a:lnTo>
                  <a:pt x="113417" y="172507"/>
                </a:lnTo>
                <a:lnTo>
                  <a:pt x="126582" y="189313"/>
                </a:lnTo>
                <a:lnTo>
                  <a:pt x="121983" y="200118"/>
                </a:lnTo>
                <a:lnTo>
                  <a:pt x="110390" y="207229"/>
                </a:lnTo>
                <a:lnTo>
                  <a:pt x="95108" y="211135"/>
                </a:lnTo>
                <a:lnTo>
                  <a:pt x="79442" y="212328"/>
                </a:lnTo>
                <a:lnTo>
                  <a:pt x="56785" y="210439"/>
                </a:lnTo>
                <a:lnTo>
                  <a:pt x="36704" y="205281"/>
                </a:lnTo>
                <a:lnTo>
                  <a:pt x="18781" y="197618"/>
                </a:lnTo>
                <a:lnTo>
                  <a:pt x="2596" y="188214"/>
                </a:lnTo>
                <a:lnTo>
                  <a:pt x="2596" y="250013"/>
                </a:lnTo>
                <a:lnTo>
                  <a:pt x="18194" y="256782"/>
                </a:lnTo>
                <a:lnTo>
                  <a:pt x="37169" y="262802"/>
                </a:lnTo>
                <a:lnTo>
                  <a:pt x="60388" y="267116"/>
                </a:lnTo>
                <a:lnTo>
                  <a:pt x="88719" y="268766"/>
                </a:lnTo>
                <a:lnTo>
                  <a:pt x="129207" y="262437"/>
                </a:lnTo>
                <a:lnTo>
                  <a:pt x="160365" y="244868"/>
                </a:lnTo>
                <a:lnTo>
                  <a:pt x="180385" y="218182"/>
                </a:lnTo>
                <a:lnTo>
                  <a:pt x="187460" y="184507"/>
                </a:lnTo>
                <a:lnTo>
                  <a:pt x="174025" y="143212"/>
                </a:lnTo>
                <a:lnTo>
                  <a:pt x="141989" y="119733"/>
                </a:lnTo>
                <a:lnTo>
                  <a:pt x="71715" y="95225"/>
                </a:lnTo>
                <a:lnTo>
                  <a:pt x="58280" y="78699"/>
                </a:lnTo>
                <a:lnTo>
                  <a:pt x="61610" y="69191"/>
                </a:lnTo>
                <a:lnTo>
                  <a:pt x="70996" y="61668"/>
                </a:lnTo>
                <a:lnTo>
                  <a:pt x="85531" y="56721"/>
                </a:lnTo>
                <a:lnTo>
                  <a:pt x="104310" y="54940"/>
                </a:lnTo>
                <a:lnTo>
                  <a:pt x="121234" y="56451"/>
                </a:lnTo>
                <a:lnTo>
                  <a:pt x="138486" y="60625"/>
                </a:lnTo>
                <a:lnTo>
                  <a:pt x="155077" y="66925"/>
                </a:lnTo>
                <a:lnTo>
                  <a:pt x="170015" y="74814"/>
                </a:lnTo>
                <a:lnTo>
                  <a:pt x="170015" y="15224"/>
                </a:lnTo>
                <a:lnTo>
                  <a:pt x="153803" y="8856"/>
                </a:lnTo>
                <a:lnTo>
                  <a:pt x="135537" y="4066"/>
                </a:lnTo>
                <a:lnTo>
                  <a:pt x="116506" y="1049"/>
                </a:lnTo>
                <a:lnTo>
                  <a:pt x="97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318746" y="9869709"/>
            <a:ext cx="177165" cy="260350"/>
          </a:xfrm>
          <a:custGeom>
            <a:avLst/>
            <a:gdLst/>
            <a:ahLst/>
            <a:cxnLst/>
            <a:rect l="l" t="t" r="r" b="b"/>
            <a:pathLst>
              <a:path w="177165" h="260350">
                <a:moveTo>
                  <a:pt x="176695" y="207010"/>
                </a:moveTo>
                <a:lnTo>
                  <a:pt x="57912" y="207010"/>
                </a:lnTo>
                <a:lnTo>
                  <a:pt x="57912" y="154940"/>
                </a:lnTo>
                <a:lnTo>
                  <a:pt x="154051" y="154940"/>
                </a:lnTo>
                <a:lnTo>
                  <a:pt x="154051" y="100330"/>
                </a:lnTo>
                <a:lnTo>
                  <a:pt x="57912" y="100330"/>
                </a:lnTo>
                <a:lnTo>
                  <a:pt x="57912" y="52070"/>
                </a:lnTo>
                <a:lnTo>
                  <a:pt x="171500" y="52070"/>
                </a:lnTo>
                <a:lnTo>
                  <a:pt x="171500" y="0"/>
                </a:lnTo>
                <a:lnTo>
                  <a:pt x="0" y="0"/>
                </a:lnTo>
                <a:lnTo>
                  <a:pt x="0" y="52070"/>
                </a:lnTo>
                <a:lnTo>
                  <a:pt x="0" y="100330"/>
                </a:lnTo>
                <a:lnTo>
                  <a:pt x="0" y="154940"/>
                </a:lnTo>
                <a:lnTo>
                  <a:pt x="0" y="207010"/>
                </a:lnTo>
                <a:lnTo>
                  <a:pt x="0" y="260350"/>
                </a:lnTo>
                <a:lnTo>
                  <a:pt x="176695" y="260350"/>
                </a:lnTo>
                <a:lnTo>
                  <a:pt x="176695" y="2070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548532" y="9865238"/>
            <a:ext cx="187960" cy="269240"/>
          </a:xfrm>
          <a:custGeom>
            <a:avLst/>
            <a:gdLst/>
            <a:ahLst/>
            <a:cxnLst/>
            <a:rect l="l" t="t" r="r" b="b"/>
            <a:pathLst>
              <a:path w="187959" h="269240">
                <a:moveTo>
                  <a:pt x="97997" y="0"/>
                </a:moveTo>
                <a:lnTo>
                  <a:pt x="57784" y="6205"/>
                </a:lnTo>
                <a:lnTo>
                  <a:pt x="26864" y="23477"/>
                </a:lnTo>
                <a:lnTo>
                  <a:pt x="7011" y="49797"/>
                </a:lnTo>
                <a:lnTo>
                  <a:pt x="0" y="83149"/>
                </a:lnTo>
                <a:lnTo>
                  <a:pt x="13164" y="124024"/>
                </a:lnTo>
                <a:lnTo>
                  <a:pt x="44557" y="147471"/>
                </a:lnTo>
                <a:lnTo>
                  <a:pt x="113417" y="172507"/>
                </a:lnTo>
                <a:lnTo>
                  <a:pt x="126582" y="189313"/>
                </a:lnTo>
                <a:lnTo>
                  <a:pt x="121983" y="200118"/>
                </a:lnTo>
                <a:lnTo>
                  <a:pt x="110390" y="207229"/>
                </a:lnTo>
                <a:lnTo>
                  <a:pt x="95108" y="211135"/>
                </a:lnTo>
                <a:lnTo>
                  <a:pt x="79442" y="212328"/>
                </a:lnTo>
                <a:lnTo>
                  <a:pt x="56785" y="210439"/>
                </a:lnTo>
                <a:lnTo>
                  <a:pt x="36704" y="205281"/>
                </a:lnTo>
                <a:lnTo>
                  <a:pt x="18781" y="197618"/>
                </a:lnTo>
                <a:lnTo>
                  <a:pt x="2596" y="188214"/>
                </a:lnTo>
                <a:lnTo>
                  <a:pt x="2596" y="250013"/>
                </a:lnTo>
                <a:lnTo>
                  <a:pt x="18194" y="256782"/>
                </a:lnTo>
                <a:lnTo>
                  <a:pt x="37169" y="262802"/>
                </a:lnTo>
                <a:lnTo>
                  <a:pt x="60388" y="267116"/>
                </a:lnTo>
                <a:lnTo>
                  <a:pt x="88719" y="268766"/>
                </a:lnTo>
                <a:lnTo>
                  <a:pt x="129207" y="262437"/>
                </a:lnTo>
                <a:lnTo>
                  <a:pt x="160365" y="244868"/>
                </a:lnTo>
                <a:lnTo>
                  <a:pt x="180385" y="218182"/>
                </a:lnTo>
                <a:lnTo>
                  <a:pt x="187460" y="184507"/>
                </a:lnTo>
                <a:lnTo>
                  <a:pt x="174025" y="143212"/>
                </a:lnTo>
                <a:lnTo>
                  <a:pt x="141989" y="119733"/>
                </a:lnTo>
                <a:lnTo>
                  <a:pt x="71715" y="95225"/>
                </a:lnTo>
                <a:lnTo>
                  <a:pt x="58280" y="78699"/>
                </a:lnTo>
                <a:lnTo>
                  <a:pt x="61610" y="69191"/>
                </a:lnTo>
                <a:lnTo>
                  <a:pt x="70996" y="61668"/>
                </a:lnTo>
                <a:lnTo>
                  <a:pt x="85531" y="56721"/>
                </a:lnTo>
                <a:lnTo>
                  <a:pt x="104310" y="54940"/>
                </a:lnTo>
                <a:lnTo>
                  <a:pt x="121234" y="56451"/>
                </a:lnTo>
                <a:lnTo>
                  <a:pt x="138486" y="60625"/>
                </a:lnTo>
                <a:lnTo>
                  <a:pt x="155077" y="66925"/>
                </a:lnTo>
                <a:lnTo>
                  <a:pt x="170015" y="74814"/>
                </a:lnTo>
                <a:lnTo>
                  <a:pt x="170015" y="15224"/>
                </a:lnTo>
                <a:lnTo>
                  <a:pt x="153803" y="8856"/>
                </a:lnTo>
                <a:lnTo>
                  <a:pt x="135537" y="4066"/>
                </a:lnTo>
                <a:lnTo>
                  <a:pt x="116506" y="1049"/>
                </a:lnTo>
                <a:lnTo>
                  <a:pt x="97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7165871" y="10226650"/>
            <a:ext cx="732790" cy="346075"/>
            <a:chOff x="17165871" y="10226650"/>
            <a:chExt cx="732790" cy="346075"/>
          </a:xfrm>
        </p:grpSpPr>
        <p:sp>
          <p:nvSpPr>
            <p:cNvPr id="20" name="object 20"/>
            <p:cNvSpPr/>
            <p:nvPr/>
          </p:nvSpPr>
          <p:spPr>
            <a:xfrm>
              <a:off x="17372819" y="10296221"/>
              <a:ext cx="276860" cy="276860"/>
            </a:xfrm>
            <a:custGeom>
              <a:avLst/>
              <a:gdLst/>
              <a:ahLst/>
              <a:cxnLst/>
              <a:rect l="l" t="t" r="r" b="b"/>
              <a:pathLst>
                <a:path w="276859" h="276859">
                  <a:moveTo>
                    <a:pt x="138341" y="0"/>
                  </a:moveTo>
                  <a:lnTo>
                    <a:pt x="94638" y="7018"/>
                  </a:lnTo>
                  <a:lnTo>
                    <a:pt x="56664" y="26574"/>
                  </a:lnTo>
                  <a:lnTo>
                    <a:pt x="26709" y="56418"/>
                  </a:lnTo>
                  <a:lnTo>
                    <a:pt x="7058" y="94301"/>
                  </a:lnTo>
                  <a:lnTo>
                    <a:pt x="0" y="137974"/>
                  </a:lnTo>
                  <a:lnTo>
                    <a:pt x="7058" y="181822"/>
                  </a:lnTo>
                  <a:lnTo>
                    <a:pt x="26709" y="219814"/>
                  </a:lnTo>
                  <a:lnTo>
                    <a:pt x="56664" y="249715"/>
                  </a:lnTo>
                  <a:lnTo>
                    <a:pt x="94638" y="269293"/>
                  </a:lnTo>
                  <a:lnTo>
                    <a:pt x="138341" y="276316"/>
                  </a:lnTo>
                  <a:lnTo>
                    <a:pt x="182053" y="269293"/>
                  </a:lnTo>
                  <a:lnTo>
                    <a:pt x="220030" y="249715"/>
                  </a:lnTo>
                  <a:lnTo>
                    <a:pt x="249986" y="219814"/>
                  </a:lnTo>
                  <a:lnTo>
                    <a:pt x="269635" y="181822"/>
                  </a:lnTo>
                  <a:lnTo>
                    <a:pt x="276693" y="137974"/>
                  </a:lnTo>
                  <a:lnTo>
                    <a:pt x="269635" y="94301"/>
                  </a:lnTo>
                  <a:lnTo>
                    <a:pt x="249986" y="56418"/>
                  </a:lnTo>
                  <a:lnTo>
                    <a:pt x="220030" y="26574"/>
                  </a:lnTo>
                  <a:lnTo>
                    <a:pt x="182053" y="7018"/>
                  </a:lnTo>
                  <a:lnTo>
                    <a:pt x="138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417835" y="10226650"/>
              <a:ext cx="276860" cy="276860"/>
            </a:xfrm>
            <a:custGeom>
              <a:avLst/>
              <a:gdLst/>
              <a:ahLst/>
              <a:cxnLst/>
              <a:rect l="l" t="t" r="r" b="b"/>
              <a:pathLst>
                <a:path w="276859" h="276859">
                  <a:moveTo>
                    <a:pt x="138341" y="0"/>
                  </a:moveTo>
                  <a:lnTo>
                    <a:pt x="94638" y="7018"/>
                  </a:lnTo>
                  <a:lnTo>
                    <a:pt x="56664" y="26574"/>
                  </a:lnTo>
                  <a:lnTo>
                    <a:pt x="26709" y="56418"/>
                  </a:lnTo>
                  <a:lnTo>
                    <a:pt x="7058" y="94301"/>
                  </a:lnTo>
                  <a:lnTo>
                    <a:pt x="0" y="137974"/>
                  </a:lnTo>
                  <a:lnTo>
                    <a:pt x="7058" y="181822"/>
                  </a:lnTo>
                  <a:lnTo>
                    <a:pt x="26709" y="219814"/>
                  </a:lnTo>
                  <a:lnTo>
                    <a:pt x="56664" y="249715"/>
                  </a:lnTo>
                  <a:lnTo>
                    <a:pt x="94638" y="269293"/>
                  </a:lnTo>
                  <a:lnTo>
                    <a:pt x="138341" y="276316"/>
                  </a:lnTo>
                  <a:lnTo>
                    <a:pt x="182053" y="269293"/>
                  </a:lnTo>
                  <a:lnTo>
                    <a:pt x="220030" y="249715"/>
                  </a:lnTo>
                  <a:lnTo>
                    <a:pt x="249986" y="219814"/>
                  </a:lnTo>
                  <a:lnTo>
                    <a:pt x="269635" y="181822"/>
                  </a:lnTo>
                  <a:lnTo>
                    <a:pt x="276693" y="137974"/>
                  </a:lnTo>
                  <a:lnTo>
                    <a:pt x="269635" y="94301"/>
                  </a:lnTo>
                  <a:lnTo>
                    <a:pt x="249986" y="56418"/>
                  </a:lnTo>
                  <a:lnTo>
                    <a:pt x="220030" y="26574"/>
                  </a:lnTo>
                  <a:lnTo>
                    <a:pt x="182053" y="7018"/>
                  </a:lnTo>
                  <a:lnTo>
                    <a:pt x="138341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165867" y="10261555"/>
              <a:ext cx="732790" cy="269875"/>
            </a:xfrm>
            <a:custGeom>
              <a:avLst/>
              <a:gdLst/>
              <a:ahLst/>
              <a:cxnLst/>
              <a:rect l="l" t="t" r="r" b="b"/>
              <a:pathLst>
                <a:path w="732790" h="269875">
                  <a:moveTo>
                    <a:pt x="187960" y="185000"/>
                  </a:moveTo>
                  <a:lnTo>
                    <a:pt x="174485" y="143586"/>
                  </a:lnTo>
                  <a:lnTo>
                    <a:pt x="142367" y="120053"/>
                  </a:lnTo>
                  <a:lnTo>
                    <a:pt x="71907" y="95478"/>
                  </a:lnTo>
                  <a:lnTo>
                    <a:pt x="58432" y="78905"/>
                  </a:lnTo>
                  <a:lnTo>
                    <a:pt x="61772" y="69380"/>
                  </a:lnTo>
                  <a:lnTo>
                    <a:pt x="71183" y="61836"/>
                  </a:lnTo>
                  <a:lnTo>
                    <a:pt x="85763" y="56870"/>
                  </a:lnTo>
                  <a:lnTo>
                    <a:pt x="104584" y="55079"/>
                  </a:lnTo>
                  <a:lnTo>
                    <a:pt x="121551" y="56603"/>
                  </a:lnTo>
                  <a:lnTo>
                    <a:pt x="138849" y="60782"/>
                  </a:lnTo>
                  <a:lnTo>
                    <a:pt x="155486" y="67094"/>
                  </a:lnTo>
                  <a:lnTo>
                    <a:pt x="170459" y="75006"/>
                  </a:lnTo>
                  <a:lnTo>
                    <a:pt x="170459" y="15265"/>
                  </a:lnTo>
                  <a:lnTo>
                    <a:pt x="154216" y="8877"/>
                  </a:lnTo>
                  <a:lnTo>
                    <a:pt x="135902" y="4064"/>
                  </a:lnTo>
                  <a:lnTo>
                    <a:pt x="116827" y="1041"/>
                  </a:lnTo>
                  <a:lnTo>
                    <a:pt x="98272" y="0"/>
                  </a:lnTo>
                  <a:lnTo>
                    <a:pt x="57937" y="6223"/>
                  </a:lnTo>
                  <a:lnTo>
                    <a:pt x="26936" y="23545"/>
                  </a:lnTo>
                  <a:lnTo>
                    <a:pt x="7023" y="49936"/>
                  </a:lnTo>
                  <a:lnTo>
                    <a:pt x="0" y="83375"/>
                  </a:lnTo>
                  <a:lnTo>
                    <a:pt x="13195" y="124358"/>
                  </a:lnTo>
                  <a:lnTo>
                    <a:pt x="44678" y="147866"/>
                  </a:lnTo>
                  <a:lnTo>
                    <a:pt x="113728" y="172974"/>
                  </a:lnTo>
                  <a:lnTo>
                    <a:pt x="126923" y="189839"/>
                  </a:lnTo>
                  <a:lnTo>
                    <a:pt x="122313" y="200660"/>
                  </a:lnTo>
                  <a:lnTo>
                    <a:pt x="110680" y="207797"/>
                  </a:lnTo>
                  <a:lnTo>
                    <a:pt x="95364" y="211709"/>
                  </a:lnTo>
                  <a:lnTo>
                    <a:pt x="79654" y="212915"/>
                  </a:lnTo>
                  <a:lnTo>
                    <a:pt x="56934" y="211010"/>
                  </a:lnTo>
                  <a:lnTo>
                    <a:pt x="36791" y="205841"/>
                  </a:lnTo>
                  <a:lnTo>
                    <a:pt x="18821" y="198145"/>
                  </a:lnTo>
                  <a:lnTo>
                    <a:pt x="2603" y="188709"/>
                  </a:lnTo>
                  <a:lnTo>
                    <a:pt x="2603" y="250685"/>
                  </a:lnTo>
                  <a:lnTo>
                    <a:pt x="18237" y="257467"/>
                  </a:lnTo>
                  <a:lnTo>
                    <a:pt x="37261" y="263499"/>
                  </a:lnTo>
                  <a:lnTo>
                    <a:pt x="60553" y="267830"/>
                  </a:lnTo>
                  <a:lnTo>
                    <a:pt x="88963" y="269481"/>
                  </a:lnTo>
                  <a:lnTo>
                    <a:pt x="129552" y="263144"/>
                  </a:lnTo>
                  <a:lnTo>
                    <a:pt x="160794" y="245529"/>
                  </a:lnTo>
                  <a:lnTo>
                    <a:pt x="180873" y="218770"/>
                  </a:lnTo>
                  <a:lnTo>
                    <a:pt x="187960" y="185000"/>
                  </a:lnTo>
                  <a:close/>
                </a:path>
                <a:path w="732790" h="269875">
                  <a:moveTo>
                    <a:pt x="732243" y="208940"/>
                  </a:moveTo>
                  <a:lnTo>
                    <a:pt x="619467" y="208940"/>
                  </a:lnTo>
                  <a:lnTo>
                    <a:pt x="619467" y="4470"/>
                  </a:lnTo>
                  <a:lnTo>
                    <a:pt x="560654" y="4470"/>
                  </a:lnTo>
                  <a:lnTo>
                    <a:pt x="560654" y="208940"/>
                  </a:lnTo>
                  <a:lnTo>
                    <a:pt x="560654" y="264820"/>
                  </a:lnTo>
                  <a:lnTo>
                    <a:pt x="732243" y="264820"/>
                  </a:lnTo>
                  <a:lnTo>
                    <a:pt x="732243" y="208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7951578" y="10266012"/>
            <a:ext cx="59690" cy="260985"/>
          </a:xfrm>
          <a:custGeom>
            <a:avLst/>
            <a:gdLst/>
            <a:ahLst/>
            <a:cxnLst/>
            <a:rect l="l" t="t" r="r" b="b"/>
            <a:pathLst>
              <a:path w="59690" h="260984">
                <a:moveTo>
                  <a:pt x="59181" y="0"/>
                </a:moveTo>
                <a:lnTo>
                  <a:pt x="0" y="0"/>
                </a:lnTo>
                <a:lnTo>
                  <a:pt x="0" y="260557"/>
                </a:lnTo>
                <a:lnTo>
                  <a:pt x="59181" y="260557"/>
                </a:lnTo>
                <a:lnTo>
                  <a:pt x="59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087086" y="10266026"/>
            <a:ext cx="522605" cy="260985"/>
          </a:xfrm>
          <a:custGeom>
            <a:avLst/>
            <a:gdLst/>
            <a:ahLst/>
            <a:cxnLst/>
            <a:rect l="l" t="t" r="r" b="b"/>
            <a:pathLst>
              <a:path w="522605" h="260984">
                <a:moveTo>
                  <a:pt x="224066" y="130644"/>
                </a:moveTo>
                <a:lnTo>
                  <a:pt x="217106" y="86321"/>
                </a:lnTo>
                <a:lnTo>
                  <a:pt x="197764" y="50088"/>
                </a:lnTo>
                <a:lnTo>
                  <a:pt x="168262" y="22936"/>
                </a:lnTo>
                <a:lnTo>
                  <a:pt x="164503" y="21234"/>
                </a:lnTo>
                <a:lnTo>
                  <a:pt x="164503" y="130644"/>
                </a:lnTo>
                <a:lnTo>
                  <a:pt x="158546" y="163537"/>
                </a:lnTo>
                <a:lnTo>
                  <a:pt x="142214" y="187109"/>
                </a:lnTo>
                <a:lnTo>
                  <a:pt x="117868" y="201282"/>
                </a:lnTo>
                <a:lnTo>
                  <a:pt x="87833" y="206019"/>
                </a:lnTo>
                <a:lnTo>
                  <a:pt x="58801" y="206019"/>
                </a:lnTo>
                <a:lnTo>
                  <a:pt x="58801" y="56375"/>
                </a:lnTo>
                <a:lnTo>
                  <a:pt x="87833" y="56375"/>
                </a:lnTo>
                <a:lnTo>
                  <a:pt x="117868" y="61048"/>
                </a:lnTo>
                <a:lnTo>
                  <a:pt x="142214" y="75018"/>
                </a:lnTo>
                <a:lnTo>
                  <a:pt x="158546" y="98234"/>
                </a:lnTo>
                <a:lnTo>
                  <a:pt x="164503" y="130644"/>
                </a:lnTo>
                <a:lnTo>
                  <a:pt x="164503" y="21234"/>
                </a:lnTo>
                <a:lnTo>
                  <a:pt x="130873" y="5905"/>
                </a:lnTo>
                <a:lnTo>
                  <a:pt x="87833" y="0"/>
                </a:lnTo>
                <a:lnTo>
                  <a:pt x="0" y="0"/>
                </a:lnTo>
                <a:lnTo>
                  <a:pt x="0" y="260553"/>
                </a:lnTo>
                <a:lnTo>
                  <a:pt x="87833" y="260553"/>
                </a:lnTo>
                <a:lnTo>
                  <a:pt x="130873" y="254838"/>
                </a:lnTo>
                <a:lnTo>
                  <a:pt x="168262" y="238201"/>
                </a:lnTo>
                <a:lnTo>
                  <a:pt x="197764" y="211429"/>
                </a:lnTo>
                <a:lnTo>
                  <a:pt x="200660" y="206019"/>
                </a:lnTo>
                <a:lnTo>
                  <a:pt x="217106" y="175310"/>
                </a:lnTo>
                <a:lnTo>
                  <a:pt x="224066" y="130644"/>
                </a:lnTo>
                <a:close/>
              </a:path>
              <a:path w="522605" h="260984">
                <a:moveTo>
                  <a:pt x="522452" y="260553"/>
                </a:moveTo>
                <a:lnTo>
                  <a:pt x="503097" y="208445"/>
                </a:lnTo>
                <a:lnTo>
                  <a:pt x="484149" y="157441"/>
                </a:lnTo>
                <a:lnTo>
                  <a:pt x="447865" y="59740"/>
                </a:lnTo>
                <a:lnTo>
                  <a:pt x="425869" y="558"/>
                </a:lnTo>
                <a:lnTo>
                  <a:pt x="425869" y="157441"/>
                </a:lnTo>
                <a:lnTo>
                  <a:pt x="353466" y="157441"/>
                </a:lnTo>
                <a:lnTo>
                  <a:pt x="389750" y="59740"/>
                </a:lnTo>
                <a:lnTo>
                  <a:pt x="425869" y="157441"/>
                </a:lnTo>
                <a:lnTo>
                  <a:pt x="425869" y="558"/>
                </a:lnTo>
                <a:lnTo>
                  <a:pt x="425665" y="0"/>
                </a:lnTo>
                <a:lnTo>
                  <a:pt x="354203" y="0"/>
                </a:lnTo>
                <a:lnTo>
                  <a:pt x="257429" y="260553"/>
                </a:lnTo>
                <a:lnTo>
                  <a:pt x="320344" y="260553"/>
                </a:lnTo>
                <a:lnTo>
                  <a:pt x="338378" y="208445"/>
                </a:lnTo>
                <a:lnTo>
                  <a:pt x="440753" y="208445"/>
                </a:lnTo>
                <a:lnTo>
                  <a:pt x="458800" y="260553"/>
                </a:lnTo>
                <a:lnTo>
                  <a:pt x="522452" y="260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661702" y="10266015"/>
            <a:ext cx="213360" cy="260985"/>
          </a:xfrm>
          <a:custGeom>
            <a:avLst/>
            <a:gdLst/>
            <a:ahLst/>
            <a:cxnLst/>
            <a:rect l="l" t="t" r="r" b="b"/>
            <a:pathLst>
              <a:path w="213359" h="260984">
                <a:moveTo>
                  <a:pt x="101975" y="0"/>
                </a:moveTo>
                <a:lnTo>
                  <a:pt x="0" y="0"/>
                </a:lnTo>
                <a:lnTo>
                  <a:pt x="0" y="260557"/>
                </a:lnTo>
                <a:lnTo>
                  <a:pt x="58061" y="260557"/>
                </a:lnTo>
                <a:lnTo>
                  <a:pt x="58061" y="176434"/>
                </a:lnTo>
                <a:lnTo>
                  <a:pt x="160539" y="176434"/>
                </a:lnTo>
                <a:lnTo>
                  <a:pt x="152424" y="163398"/>
                </a:lnTo>
                <a:lnTo>
                  <a:pt x="171340" y="148752"/>
                </a:lnTo>
                <a:lnTo>
                  <a:pt x="186106" y="130510"/>
                </a:lnTo>
                <a:lnTo>
                  <a:pt x="187407" y="127671"/>
                </a:lnTo>
                <a:lnTo>
                  <a:pt x="58061" y="127671"/>
                </a:lnTo>
                <a:lnTo>
                  <a:pt x="58061" y="53223"/>
                </a:lnTo>
                <a:lnTo>
                  <a:pt x="192106" y="53223"/>
                </a:lnTo>
                <a:lnTo>
                  <a:pt x="191911" y="52293"/>
                </a:lnTo>
                <a:lnTo>
                  <a:pt x="171774" y="24800"/>
                </a:lnTo>
                <a:lnTo>
                  <a:pt x="141028" y="6589"/>
                </a:lnTo>
                <a:lnTo>
                  <a:pt x="101975" y="0"/>
                </a:lnTo>
                <a:close/>
              </a:path>
              <a:path w="213359" h="260984">
                <a:moveTo>
                  <a:pt x="160539" y="176434"/>
                </a:moveTo>
                <a:lnTo>
                  <a:pt x="92866" y="176434"/>
                </a:lnTo>
                <a:lnTo>
                  <a:pt x="143304" y="260557"/>
                </a:lnTo>
                <a:lnTo>
                  <a:pt x="212904" y="260557"/>
                </a:lnTo>
                <a:lnTo>
                  <a:pt x="160539" y="176434"/>
                </a:lnTo>
                <a:close/>
              </a:path>
              <a:path w="213359" h="260984">
                <a:moveTo>
                  <a:pt x="192106" y="53223"/>
                </a:moveTo>
                <a:lnTo>
                  <a:pt x="101242" y="53223"/>
                </a:lnTo>
                <a:lnTo>
                  <a:pt x="117241" y="56214"/>
                </a:lnTo>
                <a:lnTo>
                  <a:pt x="129578" y="64300"/>
                </a:lnTo>
                <a:lnTo>
                  <a:pt x="137520" y="76154"/>
                </a:lnTo>
                <a:lnTo>
                  <a:pt x="140330" y="90447"/>
                </a:lnTo>
                <a:lnTo>
                  <a:pt x="137520" y="104745"/>
                </a:lnTo>
                <a:lnTo>
                  <a:pt x="129578" y="116598"/>
                </a:lnTo>
                <a:lnTo>
                  <a:pt x="117241" y="124682"/>
                </a:lnTo>
                <a:lnTo>
                  <a:pt x="101242" y="127671"/>
                </a:lnTo>
                <a:lnTo>
                  <a:pt x="187407" y="127671"/>
                </a:lnTo>
                <a:lnTo>
                  <a:pt x="195709" y="109545"/>
                </a:lnTo>
                <a:lnTo>
                  <a:pt x="199135" y="86730"/>
                </a:lnTo>
                <a:lnTo>
                  <a:pt x="192106" y="53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931413" y="10266012"/>
            <a:ext cx="59690" cy="260985"/>
          </a:xfrm>
          <a:custGeom>
            <a:avLst/>
            <a:gdLst/>
            <a:ahLst/>
            <a:cxnLst/>
            <a:rect l="l" t="t" r="r" b="b"/>
            <a:pathLst>
              <a:path w="59690" h="260984">
                <a:moveTo>
                  <a:pt x="59181" y="0"/>
                </a:moveTo>
                <a:lnTo>
                  <a:pt x="0" y="0"/>
                </a:lnTo>
                <a:lnTo>
                  <a:pt x="0" y="260557"/>
                </a:lnTo>
                <a:lnTo>
                  <a:pt x="59181" y="260557"/>
                </a:lnTo>
                <a:lnTo>
                  <a:pt x="59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050165" y="10266495"/>
            <a:ext cx="199390" cy="260350"/>
          </a:xfrm>
          <a:custGeom>
            <a:avLst/>
            <a:gdLst/>
            <a:ahLst/>
            <a:cxnLst/>
            <a:rect l="l" t="t" r="r" b="b"/>
            <a:pathLst>
              <a:path w="199390" h="260350">
                <a:moveTo>
                  <a:pt x="198780" y="0"/>
                </a:moveTo>
                <a:lnTo>
                  <a:pt x="0" y="0"/>
                </a:lnTo>
                <a:lnTo>
                  <a:pt x="0" y="54610"/>
                </a:lnTo>
                <a:lnTo>
                  <a:pt x="69989" y="54610"/>
                </a:lnTo>
                <a:lnTo>
                  <a:pt x="69989" y="260350"/>
                </a:lnTo>
                <a:lnTo>
                  <a:pt x="128790" y="260350"/>
                </a:lnTo>
                <a:lnTo>
                  <a:pt x="128790" y="54610"/>
                </a:lnTo>
                <a:lnTo>
                  <a:pt x="198780" y="54610"/>
                </a:lnTo>
                <a:lnTo>
                  <a:pt x="198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308533" y="10180404"/>
            <a:ext cx="177165" cy="346710"/>
          </a:xfrm>
          <a:custGeom>
            <a:avLst/>
            <a:gdLst/>
            <a:ahLst/>
            <a:cxnLst/>
            <a:rect l="l" t="t" r="r" b="b"/>
            <a:pathLst>
              <a:path w="177165" h="346709">
                <a:moveTo>
                  <a:pt x="171963" y="85609"/>
                </a:moveTo>
                <a:lnTo>
                  <a:pt x="0" y="85609"/>
                </a:lnTo>
                <a:lnTo>
                  <a:pt x="0" y="346167"/>
                </a:lnTo>
                <a:lnTo>
                  <a:pt x="177167" y="346167"/>
                </a:lnTo>
                <a:lnTo>
                  <a:pt x="177167" y="292567"/>
                </a:lnTo>
                <a:lnTo>
                  <a:pt x="58061" y="292567"/>
                </a:lnTo>
                <a:lnTo>
                  <a:pt x="58061" y="240830"/>
                </a:lnTo>
                <a:lnTo>
                  <a:pt x="154466" y="240830"/>
                </a:lnTo>
                <a:lnTo>
                  <a:pt x="154466" y="186475"/>
                </a:lnTo>
                <a:lnTo>
                  <a:pt x="58061" y="186475"/>
                </a:lnTo>
                <a:lnTo>
                  <a:pt x="58061" y="138466"/>
                </a:lnTo>
                <a:lnTo>
                  <a:pt x="171963" y="138466"/>
                </a:lnTo>
                <a:lnTo>
                  <a:pt x="171963" y="85609"/>
                </a:lnTo>
                <a:close/>
              </a:path>
              <a:path w="177165" h="346709">
                <a:moveTo>
                  <a:pt x="144791" y="0"/>
                </a:moveTo>
                <a:lnTo>
                  <a:pt x="84856" y="0"/>
                </a:lnTo>
                <a:lnTo>
                  <a:pt x="53977" y="56951"/>
                </a:lnTo>
                <a:lnTo>
                  <a:pt x="88206" y="56951"/>
                </a:lnTo>
                <a:lnTo>
                  <a:pt x="144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539170" y="10261546"/>
            <a:ext cx="188595" cy="269875"/>
          </a:xfrm>
          <a:custGeom>
            <a:avLst/>
            <a:gdLst/>
            <a:ahLst/>
            <a:cxnLst/>
            <a:rect l="l" t="t" r="r" b="b"/>
            <a:pathLst>
              <a:path w="188594" h="269875">
                <a:moveTo>
                  <a:pt x="98269" y="0"/>
                </a:moveTo>
                <a:lnTo>
                  <a:pt x="57947" y="6223"/>
                </a:lnTo>
                <a:lnTo>
                  <a:pt x="26941" y="23545"/>
                </a:lnTo>
                <a:lnTo>
                  <a:pt x="7032" y="49938"/>
                </a:lnTo>
                <a:lnTo>
                  <a:pt x="0" y="83379"/>
                </a:lnTo>
                <a:lnTo>
                  <a:pt x="13200" y="124358"/>
                </a:lnTo>
                <a:lnTo>
                  <a:pt x="44678" y="147863"/>
                </a:lnTo>
                <a:lnTo>
                  <a:pt x="113727" y="172973"/>
                </a:lnTo>
                <a:lnTo>
                  <a:pt x="126928" y="189837"/>
                </a:lnTo>
                <a:lnTo>
                  <a:pt x="122315" y="200665"/>
                </a:lnTo>
                <a:lnTo>
                  <a:pt x="110687" y="207796"/>
                </a:lnTo>
                <a:lnTo>
                  <a:pt x="95361" y="211716"/>
                </a:lnTo>
                <a:lnTo>
                  <a:pt x="79652" y="212914"/>
                </a:lnTo>
                <a:lnTo>
                  <a:pt x="56933" y="211018"/>
                </a:lnTo>
                <a:lnTo>
                  <a:pt x="36798" y="205841"/>
                </a:lnTo>
                <a:lnTo>
                  <a:pt x="18828" y="198152"/>
                </a:lnTo>
                <a:lnTo>
                  <a:pt x="2607" y="188716"/>
                </a:lnTo>
                <a:lnTo>
                  <a:pt x="2607" y="250693"/>
                </a:lnTo>
                <a:lnTo>
                  <a:pt x="18246" y="257473"/>
                </a:lnTo>
                <a:lnTo>
                  <a:pt x="37271" y="263507"/>
                </a:lnTo>
                <a:lnTo>
                  <a:pt x="60551" y="267833"/>
                </a:lnTo>
                <a:lnTo>
                  <a:pt x="88960" y="269489"/>
                </a:lnTo>
                <a:lnTo>
                  <a:pt x="129557" y="263143"/>
                </a:lnTo>
                <a:lnTo>
                  <a:pt x="160801" y="245526"/>
                </a:lnTo>
                <a:lnTo>
                  <a:pt x="180878" y="218768"/>
                </a:lnTo>
                <a:lnTo>
                  <a:pt x="187973" y="184999"/>
                </a:lnTo>
                <a:lnTo>
                  <a:pt x="174501" y="143592"/>
                </a:lnTo>
                <a:lnTo>
                  <a:pt x="142376" y="120052"/>
                </a:lnTo>
                <a:lnTo>
                  <a:pt x="71909" y="95481"/>
                </a:lnTo>
                <a:lnTo>
                  <a:pt x="58438" y="78908"/>
                </a:lnTo>
                <a:lnTo>
                  <a:pt x="61777" y="69377"/>
                </a:lnTo>
                <a:lnTo>
                  <a:pt x="71188" y="61834"/>
                </a:lnTo>
                <a:lnTo>
                  <a:pt x="85764" y="56873"/>
                </a:lnTo>
                <a:lnTo>
                  <a:pt x="104593" y="55087"/>
                </a:lnTo>
                <a:lnTo>
                  <a:pt x="121559" y="56602"/>
                </a:lnTo>
                <a:lnTo>
                  <a:pt x="138859" y="60788"/>
                </a:lnTo>
                <a:lnTo>
                  <a:pt x="155499" y="67102"/>
                </a:lnTo>
                <a:lnTo>
                  <a:pt x="170486" y="75002"/>
                </a:lnTo>
                <a:lnTo>
                  <a:pt x="170486" y="15266"/>
                </a:lnTo>
                <a:lnTo>
                  <a:pt x="154225" y="8874"/>
                </a:lnTo>
                <a:lnTo>
                  <a:pt x="135909" y="4071"/>
                </a:lnTo>
                <a:lnTo>
                  <a:pt x="116827" y="1049"/>
                </a:lnTo>
                <a:lnTo>
                  <a:pt x="98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7516574" y="10665585"/>
            <a:ext cx="433705" cy="259079"/>
            <a:chOff x="17516574" y="10665585"/>
            <a:chExt cx="433705" cy="259079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16574" y="10665585"/>
              <a:ext cx="216331" cy="25908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773435" y="10665593"/>
              <a:ext cx="177165" cy="259079"/>
            </a:xfrm>
            <a:custGeom>
              <a:avLst/>
              <a:gdLst/>
              <a:ahLst/>
              <a:cxnLst/>
              <a:rect l="l" t="t" r="r" b="b"/>
              <a:pathLst>
                <a:path w="177165" h="259079">
                  <a:moveTo>
                    <a:pt x="176606" y="205740"/>
                  </a:moveTo>
                  <a:lnTo>
                    <a:pt x="57886" y="205740"/>
                  </a:lnTo>
                  <a:lnTo>
                    <a:pt x="57886" y="154940"/>
                  </a:lnTo>
                  <a:lnTo>
                    <a:pt x="153962" y="154940"/>
                  </a:lnTo>
                  <a:lnTo>
                    <a:pt x="153962" y="100330"/>
                  </a:lnTo>
                  <a:lnTo>
                    <a:pt x="57886" y="100330"/>
                  </a:lnTo>
                  <a:lnTo>
                    <a:pt x="57886" y="52070"/>
                  </a:lnTo>
                  <a:lnTo>
                    <a:pt x="171411" y="52070"/>
                  </a:lnTo>
                  <a:lnTo>
                    <a:pt x="171411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100330"/>
                  </a:lnTo>
                  <a:lnTo>
                    <a:pt x="0" y="154940"/>
                  </a:lnTo>
                  <a:lnTo>
                    <a:pt x="0" y="205740"/>
                  </a:lnTo>
                  <a:lnTo>
                    <a:pt x="0" y="259080"/>
                  </a:lnTo>
                  <a:lnTo>
                    <a:pt x="176606" y="259080"/>
                  </a:lnTo>
                  <a:lnTo>
                    <a:pt x="176606" y="205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8000360" y="10665585"/>
            <a:ext cx="226695" cy="266065"/>
          </a:xfrm>
          <a:custGeom>
            <a:avLst/>
            <a:gdLst/>
            <a:ahLst/>
            <a:cxnLst/>
            <a:rect l="l" t="t" r="r" b="b"/>
            <a:pathLst>
              <a:path w="226694" h="266065">
                <a:moveTo>
                  <a:pt x="226317" y="0"/>
                </a:moveTo>
                <a:lnTo>
                  <a:pt x="167691" y="0"/>
                </a:lnTo>
                <a:lnTo>
                  <a:pt x="167691" y="145063"/>
                </a:lnTo>
                <a:lnTo>
                  <a:pt x="163031" y="176728"/>
                </a:lnTo>
                <a:lnTo>
                  <a:pt x="150720" y="197194"/>
                </a:lnTo>
                <a:lnTo>
                  <a:pt x="133261" y="208198"/>
                </a:lnTo>
                <a:lnTo>
                  <a:pt x="113158" y="211480"/>
                </a:lnTo>
                <a:lnTo>
                  <a:pt x="93060" y="208198"/>
                </a:lnTo>
                <a:lnTo>
                  <a:pt x="75601" y="197194"/>
                </a:lnTo>
                <a:lnTo>
                  <a:pt x="63287" y="176728"/>
                </a:lnTo>
                <a:lnTo>
                  <a:pt x="58626" y="145063"/>
                </a:lnTo>
                <a:lnTo>
                  <a:pt x="58626" y="0"/>
                </a:lnTo>
                <a:lnTo>
                  <a:pt x="0" y="0"/>
                </a:lnTo>
                <a:lnTo>
                  <a:pt x="0" y="148403"/>
                </a:lnTo>
                <a:lnTo>
                  <a:pt x="8420" y="202311"/>
                </a:lnTo>
                <a:lnTo>
                  <a:pt x="31885" y="238795"/>
                </a:lnTo>
                <a:lnTo>
                  <a:pt x="67696" y="259488"/>
                </a:lnTo>
                <a:lnTo>
                  <a:pt x="113158" y="266023"/>
                </a:lnTo>
                <a:lnTo>
                  <a:pt x="158780" y="259488"/>
                </a:lnTo>
                <a:lnTo>
                  <a:pt x="194573" y="238795"/>
                </a:lnTo>
                <a:lnTo>
                  <a:pt x="217950" y="202311"/>
                </a:lnTo>
                <a:lnTo>
                  <a:pt x="226317" y="148403"/>
                </a:lnTo>
                <a:lnTo>
                  <a:pt x="226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287517" y="10665593"/>
            <a:ext cx="432434" cy="259715"/>
          </a:xfrm>
          <a:custGeom>
            <a:avLst/>
            <a:gdLst/>
            <a:ahLst/>
            <a:cxnLst/>
            <a:rect l="l" t="t" r="r" b="b"/>
            <a:pathLst>
              <a:path w="432434" h="259715">
                <a:moveTo>
                  <a:pt x="212229" y="259702"/>
                </a:moveTo>
                <a:lnTo>
                  <a:pt x="160020" y="175856"/>
                </a:lnTo>
                <a:lnTo>
                  <a:pt x="151930" y="162877"/>
                </a:lnTo>
                <a:lnTo>
                  <a:pt x="170789" y="148272"/>
                </a:lnTo>
                <a:lnTo>
                  <a:pt x="185508" y="130086"/>
                </a:lnTo>
                <a:lnTo>
                  <a:pt x="186804" y="127254"/>
                </a:lnTo>
                <a:lnTo>
                  <a:pt x="195072" y="109194"/>
                </a:lnTo>
                <a:lnTo>
                  <a:pt x="198488" y="86448"/>
                </a:lnTo>
                <a:lnTo>
                  <a:pt x="191477" y="53047"/>
                </a:lnTo>
                <a:lnTo>
                  <a:pt x="191287" y="52120"/>
                </a:lnTo>
                <a:lnTo>
                  <a:pt x="171221" y="24714"/>
                </a:lnTo>
                <a:lnTo>
                  <a:pt x="140576" y="6565"/>
                </a:lnTo>
                <a:lnTo>
                  <a:pt x="139877" y="6451"/>
                </a:lnTo>
                <a:lnTo>
                  <a:pt x="139877" y="90157"/>
                </a:lnTo>
                <a:lnTo>
                  <a:pt x="137083" y="104394"/>
                </a:lnTo>
                <a:lnTo>
                  <a:pt x="129159" y="116217"/>
                </a:lnTo>
                <a:lnTo>
                  <a:pt x="116865" y="124269"/>
                </a:lnTo>
                <a:lnTo>
                  <a:pt x="100914" y="127254"/>
                </a:lnTo>
                <a:lnTo>
                  <a:pt x="57886" y="127254"/>
                </a:lnTo>
                <a:lnTo>
                  <a:pt x="57886" y="53047"/>
                </a:lnTo>
                <a:lnTo>
                  <a:pt x="100914" y="53047"/>
                </a:lnTo>
                <a:lnTo>
                  <a:pt x="116865" y="56032"/>
                </a:lnTo>
                <a:lnTo>
                  <a:pt x="129159" y="64096"/>
                </a:lnTo>
                <a:lnTo>
                  <a:pt x="137083" y="75907"/>
                </a:lnTo>
                <a:lnTo>
                  <a:pt x="139877" y="90157"/>
                </a:lnTo>
                <a:lnTo>
                  <a:pt x="139877" y="6451"/>
                </a:lnTo>
                <a:lnTo>
                  <a:pt x="101650" y="0"/>
                </a:lnTo>
                <a:lnTo>
                  <a:pt x="0" y="0"/>
                </a:lnTo>
                <a:lnTo>
                  <a:pt x="0" y="259702"/>
                </a:lnTo>
                <a:lnTo>
                  <a:pt x="57886" y="259702"/>
                </a:lnTo>
                <a:lnTo>
                  <a:pt x="57886" y="175856"/>
                </a:lnTo>
                <a:lnTo>
                  <a:pt x="92557" y="175856"/>
                </a:lnTo>
                <a:lnTo>
                  <a:pt x="142849" y="259702"/>
                </a:lnTo>
                <a:lnTo>
                  <a:pt x="212229" y="259702"/>
                </a:lnTo>
                <a:close/>
              </a:path>
              <a:path w="432434" h="259715">
                <a:moveTo>
                  <a:pt x="432054" y="205740"/>
                </a:moveTo>
                <a:lnTo>
                  <a:pt x="313334" y="205740"/>
                </a:lnTo>
                <a:lnTo>
                  <a:pt x="313334" y="154940"/>
                </a:lnTo>
                <a:lnTo>
                  <a:pt x="409422" y="154940"/>
                </a:lnTo>
                <a:lnTo>
                  <a:pt x="409422" y="100330"/>
                </a:lnTo>
                <a:lnTo>
                  <a:pt x="313334" y="100330"/>
                </a:lnTo>
                <a:lnTo>
                  <a:pt x="313334" y="52070"/>
                </a:lnTo>
                <a:lnTo>
                  <a:pt x="426859" y="52070"/>
                </a:lnTo>
                <a:lnTo>
                  <a:pt x="426859" y="0"/>
                </a:lnTo>
                <a:lnTo>
                  <a:pt x="255460" y="0"/>
                </a:lnTo>
                <a:lnTo>
                  <a:pt x="255460" y="52070"/>
                </a:lnTo>
                <a:lnTo>
                  <a:pt x="255460" y="100330"/>
                </a:lnTo>
                <a:lnTo>
                  <a:pt x="255460" y="154940"/>
                </a:lnTo>
                <a:lnTo>
                  <a:pt x="255460" y="205740"/>
                </a:lnTo>
                <a:lnTo>
                  <a:pt x="255460" y="259080"/>
                </a:lnTo>
                <a:lnTo>
                  <a:pt x="432054" y="259080"/>
                </a:lnTo>
                <a:lnTo>
                  <a:pt x="432054" y="205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409294" y="10130097"/>
            <a:ext cx="243840" cy="347345"/>
          </a:xfrm>
          <a:custGeom>
            <a:avLst/>
            <a:gdLst/>
            <a:ahLst/>
            <a:cxnLst/>
            <a:rect l="l" t="t" r="r" b="b"/>
            <a:pathLst>
              <a:path w="243840" h="347345">
                <a:moveTo>
                  <a:pt x="243370" y="259181"/>
                </a:moveTo>
                <a:lnTo>
                  <a:pt x="95351" y="259181"/>
                </a:lnTo>
                <a:lnTo>
                  <a:pt x="95351" y="101"/>
                </a:lnTo>
                <a:lnTo>
                  <a:pt x="0" y="101"/>
                </a:lnTo>
                <a:lnTo>
                  <a:pt x="0" y="259181"/>
                </a:lnTo>
                <a:lnTo>
                  <a:pt x="0" y="346811"/>
                </a:lnTo>
                <a:lnTo>
                  <a:pt x="243370" y="346811"/>
                </a:lnTo>
                <a:lnTo>
                  <a:pt x="243370" y="259181"/>
                </a:lnTo>
                <a:close/>
              </a:path>
              <a:path w="243840" h="347345">
                <a:moveTo>
                  <a:pt x="243370" y="0"/>
                </a:moveTo>
                <a:lnTo>
                  <a:pt x="161124" y="0"/>
                </a:lnTo>
                <a:lnTo>
                  <a:pt x="161124" y="81280"/>
                </a:lnTo>
                <a:lnTo>
                  <a:pt x="202222" y="81280"/>
                </a:lnTo>
                <a:lnTo>
                  <a:pt x="202222" y="147320"/>
                </a:lnTo>
                <a:lnTo>
                  <a:pt x="243370" y="147320"/>
                </a:lnTo>
                <a:lnTo>
                  <a:pt x="243370" y="81280"/>
                </a:lnTo>
                <a:lnTo>
                  <a:pt x="2433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14836196" y="9984269"/>
            <a:ext cx="692785" cy="492759"/>
            <a:chOff x="14836196" y="9984269"/>
            <a:chExt cx="692785" cy="492759"/>
          </a:xfrm>
        </p:grpSpPr>
        <p:sp>
          <p:nvSpPr>
            <p:cNvPr id="37" name="object 37"/>
            <p:cNvSpPr/>
            <p:nvPr/>
          </p:nvSpPr>
          <p:spPr>
            <a:xfrm>
              <a:off x="14836190" y="9984276"/>
              <a:ext cx="678815" cy="492759"/>
            </a:xfrm>
            <a:custGeom>
              <a:avLst/>
              <a:gdLst/>
              <a:ahLst/>
              <a:cxnLst/>
              <a:rect l="l" t="t" r="r" b="b"/>
              <a:pathLst>
                <a:path w="678815" h="492759">
                  <a:moveTo>
                    <a:pt x="60007" y="62636"/>
                  </a:moveTo>
                  <a:lnTo>
                    <a:pt x="40881" y="25349"/>
                  </a:lnTo>
                  <a:lnTo>
                    <a:pt x="37858" y="25171"/>
                  </a:lnTo>
                  <a:lnTo>
                    <a:pt x="37858" y="43738"/>
                  </a:lnTo>
                  <a:lnTo>
                    <a:pt x="37820" y="62636"/>
                  </a:lnTo>
                  <a:lnTo>
                    <a:pt x="37071" y="74930"/>
                  </a:lnTo>
                  <a:lnTo>
                    <a:pt x="34912" y="82334"/>
                  </a:lnTo>
                  <a:lnTo>
                    <a:pt x="31699" y="85661"/>
                  </a:lnTo>
                  <a:lnTo>
                    <a:pt x="27736" y="86436"/>
                  </a:lnTo>
                  <a:lnTo>
                    <a:pt x="21031" y="86436"/>
                  </a:lnTo>
                  <a:lnTo>
                    <a:pt x="21031" y="41402"/>
                  </a:lnTo>
                  <a:lnTo>
                    <a:pt x="33274" y="41402"/>
                  </a:lnTo>
                  <a:lnTo>
                    <a:pt x="37858" y="43738"/>
                  </a:lnTo>
                  <a:lnTo>
                    <a:pt x="37858" y="25171"/>
                  </a:lnTo>
                  <a:lnTo>
                    <a:pt x="33921" y="24917"/>
                  </a:lnTo>
                  <a:lnTo>
                    <a:pt x="889" y="24917"/>
                  </a:lnTo>
                  <a:lnTo>
                    <a:pt x="889" y="103136"/>
                  </a:lnTo>
                  <a:lnTo>
                    <a:pt x="39878" y="103136"/>
                  </a:lnTo>
                  <a:lnTo>
                    <a:pt x="59613" y="71424"/>
                  </a:lnTo>
                  <a:lnTo>
                    <a:pt x="60007" y="62636"/>
                  </a:lnTo>
                  <a:close/>
                </a:path>
                <a:path w="678815" h="492759">
                  <a:moveTo>
                    <a:pt x="155384" y="12636"/>
                  </a:moveTo>
                  <a:lnTo>
                    <a:pt x="147739" y="0"/>
                  </a:lnTo>
                  <a:lnTo>
                    <a:pt x="123253" y="13601"/>
                  </a:lnTo>
                  <a:lnTo>
                    <a:pt x="129400" y="23418"/>
                  </a:lnTo>
                  <a:lnTo>
                    <a:pt x="155384" y="12636"/>
                  </a:lnTo>
                  <a:close/>
                </a:path>
                <a:path w="678815" h="492759">
                  <a:moveTo>
                    <a:pt x="161099" y="86448"/>
                  </a:moveTo>
                  <a:lnTo>
                    <a:pt x="134277" y="86448"/>
                  </a:lnTo>
                  <a:lnTo>
                    <a:pt x="134277" y="70497"/>
                  </a:lnTo>
                  <a:lnTo>
                    <a:pt x="153797" y="70497"/>
                  </a:lnTo>
                  <a:lnTo>
                    <a:pt x="153797" y="54533"/>
                  </a:lnTo>
                  <a:lnTo>
                    <a:pt x="134277" y="54533"/>
                  </a:lnTo>
                  <a:lnTo>
                    <a:pt x="134277" y="41414"/>
                  </a:lnTo>
                  <a:lnTo>
                    <a:pt x="158178" y="41414"/>
                  </a:lnTo>
                  <a:lnTo>
                    <a:pt x="159639" y="24904"/>
                  </a:lnTo>
                  <a:lnTo>
                    <a:pt x="114147" y="24904"/>
                  </a:lnTo>
                  <a:lnTo>
                    <a:pt x="114147" y="103162"/>
                  </a:lnTo>
                  <a:lnTo>
                    <a:pt x="161099" y="103162"/>
                  </a:lnTo>
                  <a:lnTo>
                    <a:pt x="161099" y="86448"/>
                  </a:lnTo>
                  <a:close/>
                </a:path>
                <a:path w="678815" h="492759">
                  <a:moveTo>
                    <a:pt x="275348" y="49276"/>
                  </a:moveTo>
                  <a:lnTo>
                    <a:pt x="253428" y="25844"/>
                  </a:lnTo>
                  <a:lnTo>
                    <a:pt x="253428" y="42659"/>
                  </a:lnTo>
                  <a:lnTo>
                    <a:pt x="253428" y="57696"/>
                  </a:lnTo>
                  <a:lnTo>
                    <a:pt x="250520" y="59385"/>
                  </a:lnTo>
                  <a:lnTo>
                    <a:pt x="238379" y="59385"/>
                  </a:lnTo>
                  <a:lnTo>
                    <a:pt x="238379" y="41402"/>
                  </a:lnTo>
                  <a:lnTo>
                    <a:pt x="250151" y="41402"/>
                  </a:lnTo>
                  <a:lnTo>
                    <a:pt x="253428" y="42659"/>
                  </a:lnTo>
                  <a:lnTo>
                    <a:pt x="253428" y="25844"/>
                  </a:lnTo>
                  <a:lnTo>
                    <a:pt x="243789" y="24904"/>
                  </a:lnTo>
                  <a:lnTo>
                    <a:pt x="218274" y="24904"/>
                  </a:lnTo>
                  <a:lnTo>
                    <a:pt x="218274" y="103136"/>
                  </a:lnTo>
                  <a:lnTo>
                    <a:pt x="238379" y="103136"/>
                  </a:lnTo>
                  <a:lnTo>
                    <a:pt x="238379" y="75311"/>
                  </a:lnTo>
                  <a:lnTo>
                    <a:pt x="244678" y="75311"/>
                  </a:lnTo>
                  <a:lnTo>
                    <a:pt x="260273" y="72872"/>
                  </a:lnTo>
                  <a:lnTo>
                    <a:pt x="269608" y="66624"/>
                  </a:lnTo>
                  <a:lnTo>
                    <a:pt x="273519" y="59385"/>
                  </a:lnTo>
                  <a:lnTo>
                    <a:pt x="274154" y="58204"/>
                  </a:lnTo>
                  <a:lnTo>
                    <a:pt x="275348" y="49276"/>
                  </a:lnTo>
                  <a:close/>
                </a:path>
                <a:path w="678815" h="492759">
                  <a:moveTo>
                    <a:pt x="286270" y="145719"/>
                  </a:moveTo>
                  <a:lnTo>
                    <a:pt x="0" y="145719"/>
                  </a:lnTo>
                  <a:lnTo>
                    <a:pt x="0" y="219379"/>
                  </a:lnTo>
                  <a:lnTo>
                    <a:pt x="0" y="281609"/>
                  </a:lnTo>
                  <a:lnTo>
                    <a:pt x="0" y="356539"/>
                  </a:lnTo>
                  <a:lnTo>
                    <a:pt x="0" y="404799"/>
                  </a:lnTo>
                  <a:lnTo>
                    <a:pt x="0" y="492429"/>
                  </a:lnTo>
                  <a:lnTo>
                    <a:pt x="286270" y="492429"/>
                  </a:lnTo>
                  <a:lnTo>
                    <a:pt x="286270" y="404799"/>
                  </a:lnTo>
                  <a:lnTo>
                    <a:pt x="95453" y="404799"/>
                  </a:lnTo>
                  <a:lnTo>
                    <a:pt x="95453" y="356539"/>
                  </a:lnTo>
                  <a:lnTo>
                    <a:pt x="286270" y="356539"/>
                  </a:lnTo>
                  <a:lnTo>
                    <a:pt x="286270" y="282143"/>
                  </a:lnTo>
                  <a:lnTo>
                    <a:pt x="286270" y="281609"/>
                  </a:lnTo>
                  <a:lnTo>
                    <a:pt x="286270" y="219646"/>
                  </a:lnTo>
                  <a:lnTo>
                    <a:pt x="199072" y="219646"/>
                  </a:lnTo>
                  <a:lnTo>
                    <a:pt x="199072" y="281609"/>
                  </a:lnTo>
                  <a:lnTo>
                    <a:pt x="95453" y="281609"/>
                  </a:lnTo>
                  <a:lnTo>
                    <a:pt x="95453" y="219379"/>
                  </a:lnTo>
                  <a:lnTo>
                    <a:pt x="286270" y="219379"/>
                  </a:lnTo>
                  <a:lnTo>
                    <a:pt x="286270" y="145719"/>
                  </a:lnTo>
                  <a:close/>
                </a:path>
                <a:path w="678815" h="492759">
                  <a:moveTo>
                    <a:pt x="678497" y="145872"/>
                  </a:moveTo>
                  <a:lnTo>
                    <a:pt x="583120" y="145872"/>
                  </a:lnTo>
                  <a:lnTo>
                    <a:pt x="583120" y="404952"/>
                  </a:lnTo>
                  <a:lnTo>
                    <a:pt x="473773" y="404952"/>
                  </a:lnTo>
                  <a:lnTo>
                    <a:pt x="473773" y="145872"/>
                  </a:lnTo>
                  <a:lnTo>
                    <a:pt x="378345" y="145872"/>
                  </a:lnTo>
                  <a:lnTo>
                    <a:pt x="378345" y="404952"/>
                  </a:lnTo>
                  <a:lnTo>
                    <a:pt x="378345" y="492582"/>
                  </a:lnTo>
                  <a:lnTo>
                    <a:pt x="678497" y="492582"/>
                  </a:lnTo>
                  <a:lnTo>
                    <a:pt x="678497" y="404952"/>
                  </a:lnTo>
                  <a:lnTo>
                    <a:pt x="678497" y="1458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47049" y="10009186"/>
              <a:ext cx="69725" cy="7824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5266555" y="10009168"/>
              <a:ext cx="262255" cy="78740"/>
            </a:xfrm>
            <a:custGeom>
              <a:avLst/>
              <a:gdLst/>
              <a:ahLst/>
              <a:cxnLst/>
              <a:rect l="l" t="t" r="r" b="b"/>
              <a:pathLst>
                <a:path w="262255" h="78740">
                  <a:moveTo>
                    <a:pt x="60706" y="78270"/>
                  </a:moveTo>
                  <a:lnTo>
                    <a:pt x="58153" y="72555"/>
                  </a:lnTo>
                  <a:lnTo>
                    <a:pt x="54825" y="65265"/>
                  </a:lnTo>
                  <a:lnTo>
                    <a:pt x="51498" y="58077"/>
                  </a:lnTo>
                  <a:lnTo>
                    <a:pt x="48933" y="52666"/>
                  </a:lnTo>
                  <a:lnTo>
                    <a:pt x="47078" y="48602"/>
                  </a:lnTo>
                  <a:lnTo>
                    <a:pt x="45859" y="47282"/>
                  </a:lnTo>
                  <a:lnTo>
                    <a:pt x="43776" y="45008"/>
                  </a:lnTo>
                  <a:lnTo>
                    <a:pt x="41046" y="44259"/>
                  </a:lnTo>
                  <a:lnTo>
                    <a:pt x="47485" y="42075"/>
                  </a:lnTo>
                  <a:lnTo>
                    <a:pt x="52654" y="37769"/>
                  </a:lnTo>
                  <a:lnTo>
                    <a:pt x="55460" y="32461"/>
                  </a:lnTo>
                  <a:lnTo>
                    <a:pt x="56108" y="31242"/>
                  </a:lnTo>
                  <a:lnTo>
                    <a:pt x="57353" y="22364"/>
                  </a:lnTo>
                  <a:lnTo>
                    <a:pt x="56375" y="16510"/>
                  </a:lnTo>
                  <a:lnTo>
                    <a:pt x="55841" y="13373"/>
                  </a:lnTo>
                  <a:lnTo>
                    <a:pt x="50774" y="6311"/>
                  </a:lnTo>
                  <a:lnTo>
                    <a:pt x="41389" y="1676"/>
                  </a:lnTo>
                  <a:lnTo>
                    <a:pt x="35039" y="952"/>
                  </a:lnTo>
                  <a:lnTo>
                    <a:pt x="35039" y="18326"/>
                  </a:lnTo>
                  <a:lnTo>
                    <a:pt x="35039" y="29197"/>
                  </a:lnTo>
                  <a:lnTo>
                    <a:pt x="32651" y="32461"/>
                  </a:lnTo>
                  <a:lnTo>
                    <a:pt x="20078" y="32461"/>
                  </a:lnTo>
                  <a:lnTo>
                    <a:pt x="20078" y="16510"/>
                  </a:lnTo>
                  <a:lnTo>
                    <a:pt x="32016" y="16510"/>
                  </a:lnTo>
                  <a:lnTo>
                    <a:pt x="35039" y="18326"/>
                  </a:lnTo>
                  <a:lnTo>
                    <a:pt x="35039" y="952"/>
                  </a:lnTo>
                  <a:lnTo>
                    <a:pt x="26924" y="25"/>
                  </a:lnTo>
                  <a:lnTo>
                    <a:pt x="0" y="25"/>
                  </a:lnTo>
                  <a:lnTo>
                    <a:pt x="0" y="78270"/>
                  </a:lnTo>
                  <a:lnTo>
                    <a:pt x="20078" y="78270"/>
                  </a:lnTo>
                  <a:lnTo>
                    <a:pt x="20078" y="47282"/>
                  </a:lnTo>
                  <a:lnTo>
                    <a:pt x="24472" y="47282"/>
                  </a:lnTo>
                  <a:lnTo>
                    <a:pt x="26276" y="48310"/>
                  </a:lnTo>
                  <a:lnTo>
                    <a:pt x="37477" y="78270"/>
                  </a:lnTo>
                  <a:lnTo>
                    <a:pt x="60706" y="78270"/>
                  </a:lnTo>
                  <a:close/>
                </a:path>
                <a:path w="262255" h="78740">
                  <a:moveTo>
                    <a:pt x="164465" y="0"/>
                  </a:moveTo>
                  <a:lnTo>
                    <a:pt x="105435" y="0"/>
                  </a:lnTo>
                  <a:lnTo>
                    <a:pt x="105435" y="16649"/>
                  </a:lnTo>
                  <a:lnTo>
                    <a:pt x="123621" y="16649"/>
                  </a:lnTo>
                  <a:lnTo>
                    <a:pt x="123621" y="78270"/>
                  </a:lnTo>
                  <a:lnTo>
                    <a:pt x="143929" y="78270"/>
                  </a:lnTo>
                  <a:lnTo>
                    <a:pt x="143929" y="16649"/>
                  </a:lnTo>
                  <a:lnTo>
                    <a:pt x="162090" y="16649"/>
                  </a:lnTo>
                  <a:lnTo>
                    <a:pt x="164465" y="0"/>
                  </a:lnTo>
                  <a:close/>
                </a:path>
                <a:path w="262255" h="78740">
                  <a:moveTo>
                    <a:pt x="262077" y="61556"/>
                  </a:moveTo>
                  <a:lnTo>
                    <a:pt x="235229" y="61556"/>
                  </a:lnTo>
                  <a:lnTo>
                    <a:pt x="235229" y="45605"/>
                  </a:lnTo>
                  <a:lnTo>
                    <a:pt x="254762" y="45605"/>
                  </a:lnTo>
                  <a:lnTo>
                    <a:pt x="254762" y="29641"/>
                  </a:lnTo>
                  <a:lnTo>
                    <a:pt x="235229" y="29641"/>
                  </a:lnTo>
                  <a:lnTo>
                    <a:pt x="235229" y="16510"/>
                  </a:lnTo>
                  <a:lnTo>
                    <a:pt x="259130" y="16510"/>
                  </a:lnTo>
                  <a:lnTo>
                    <a:pt x="260578" y="25"/>
                  </a:lnTo>
                  <a:lnTo>
                    <a:pt x="215125" y="25"/>
                  </a:lnTo>
                  <a:lnTo>
                    <a:pt x="215125" y="78270"/>
                  </a:lnTo>
                  <a:lnTo>
                    <a:pt x="262077" y="78270"/>
                  </a:lnTo>
                  <a:lnTo>
                    <a:pt x="262077" y="615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5581867" y="10009167"/>
            <a:ext cx="692785" cy="467995"/>
            <a:chOff x="15581867" y="10009167"/>
            <a:chExt cx="692785" cy="467995"/>
          </a:xfrm>
        </p:grpSpPr>
        <p:sp>
          <p:nvSpPr>
            <p:cNvPr id="41" name="object 41"/>
            <p:cNvSpPr/>
            <p:nvPr/>
          </p:nvSpPr>
          <p:spPr>
            <a:xfrm>
              <a:off x="15600973" y="10129703"/>
              <a:ext cx="300355" cy="346710"/>
            </a:xfrm>
            <a:custGeom>
              <a:avLst/>
              <a:gdLst/>
              <a:ahLst/>
              <a:cxnLst/>
              <a:rect l="l" t="t" r="r" b="b"/>
              <a:pathLst>
                <a:path w="300355" h="346709">
                  <a:moveTo>
                    <a:pt x="300113" y="0"/>
                  </a:moveTo>
                  <a:lnTo>
                    <a:pt x="0" y="0"/>
                  </a:lnTo>
                  <a:lnTo>
                    <a:pt x="0" y="87630"/>
                  </a:lnTo>
                  <a:lnTo>
                    <a:pt x="0" y="191770"/>
                  </a:lnTo>
                  <a:lnTo>
                    <a:pt x="0" y="346710"/>
                  </a:lnTo>
                  <a:lnTo>
                    <a:pt x="95415" y="346710"/>
                  </a:lnTo>
                  <a:lnTo>
                    <a:pt x="95415" y="191770"/>
                  </a:lnTo>
                  <a:lnTo>
                    <a:pt x="95415" y="87630"/>
                  </a:lnTo>
                  <a:lnTo>
                    <a:pt x="204711" y="87630"/>
                  </a:lnTo>
                  <a:lnTo>
                    <a:pt x="204711" y="191770"/>
                  </a:lnTo>
                  <a:lnTo>
                    <a:pt x="300113" y="191770"/>
                  </a:lnTo>
                  <a:lnTo>
                    <a:pt x="300113" y="87630"/>
                  </a:lnTo>
                  <a:lnTo>
                    <a:pt x="300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81867" y="10009184"/>
              <a:ext cx="84510" cy="7824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5724303" y="10009168"/>
              <a:ext cx="550545" cy="467995"/>
            </a:xfrm>
            <a:custGeom>
              <a:avLst/>
              <a:gdLst/>
              <a:ahLst/>
              <a:cxnLst/>
              <a:rect l="l" t="t" r="r" b="b"/>
              <a:pathLst>
                <a:path w="550544" h="467995">
                  <a:moveTo>
                    <a:pt x="46964" y="61556"/>
                  </a:moveTo>
                  <a:lnTo>
                    <a:pt x="20129" y="61556"/>
                  </a:lnTo>
                  <a:lnTo>
                    <a:pt x="20129" y="45605"/>
                  </a:lnTo>
                  <a:lnTo>
                    <a:pt x="39649" y="45605"/>
                  </a:lnTo>
                  <a:lnTo>
                    <a:pt x="39649" y="29641"/>
                  </a:lnTo>
                  <a:lnTo>
                    <a:pt x="20129" y="29641"/>
                  </a:lnTo>
                  <a:lnTo>
                    <a:pt x="20129" y="16510"/>
                  </a:lnTo>
                  <a:lnTo>
                    <a:pt x="44030" y="16510"/>
                  </a:lnTo>
                  <a:lnTo>
                    <a:pt x="45453" y="25"/>
                  </a:lnTo>
                  <a:lnTo>
                    <a:pt x="0" y="25"/>
                  </a:lnTo>
                  <a:lnTo>
                    <a:pt x="0" y="78270"/>
                  </a:lnTo>
                  <a:lnTo>
                    <a:pt x="46964" y="78270"/>
                  </a:lnTo>
                  <a:lnTo>
                    <a:pt x="46964" y="61556"/>
                  </a:lnTo>
                  <a:close/>
                </a:path>
                <a:path w="550544" h="467995">
                  <a:moveTo>
                    <a:pt x="160642" y="25"/>
                  </a:moveTo>
                  <a:lnTo>
                    <a:pt x="141579" y="25"/>
                  </a:lnTo>
                  <a:lnTo>
                    <a:pt x="141693" y="37172"/>
                  </a:lnTo>
                  <a:lnTo>
                    <a:pt x="142252" y="41795"/>
                  </a:lnTo>
                  <a:lnTo>
                    <a:pt x="140309" y="36474"/>
                  </a:lnTo>
                  <a:lnTo>
                    <a:pt x="137985" y="31013"/>
                  </a:lnTo>
                  <a:lnTo>
                    <a:pt x="121462" y="25"/>
                  </a:lnTo>
                  <a:lnTo>
                    <a:pt x="102184" y="25"/>
                  </a:lnTo>
                  <a:lnTo>
                    <a:pt x="102184" y="78270"/>
                  </a:lnTo>
                  <a:lnTo>
                    <a:pt x="121246" y="78270"/>
                  </a:lnTo>
                  <a:lnTo>
                    <a:pt x="121246" y="46609"/>
                  </a:lnTo>
                  <a:lnTo>
                    <a:pt x="120573" y="39458"/>
                  </a:lnTo>
                  <a:lnTo>
                    <a:pt x="120129" y="36372"/>
                  </a:lnTo>
                  <a:lnTo>
                    <a:pt x="121818" y="41427"/>
                  </a:lnTo>
                  <a:lnTo>
                    <a:pt x="124193" y="47078"/>
                  </a:lnTo>
                  <a:lnTo>
                    <a:pt x="140017" y="78270"/>
                  </a:lnTo>
                  <a:lnTo>
                    <a:pt x="160642" y="78270"/>
                  </a:lnTo>
                  <a:lnTo>
                    <a:pt x="160642" y="25"/>
                  </a:lnTo>
                  <a:close/>
                </a:path>
                <a:path w="550544" h="467995">
                  <a:moveTo>
                    <a:pt x="271932" y="0"/>
                  </a:moveTo>
                  <a:lnTo>
                    <a:pt x="212915" y="0"/>
                  </a:lnTo>
                  <a:lnTo>
                    <a:pt x="212915" y="16649"/>
                  </a:lnTo>
                  <a:lnTo>
                    <a:pt x="231051" y="16649"/>
                  </a:lnTo>
                  <a:lnTo>
                    <a:pt x="231051" y="78270"/>
                  </a:lnTo>
                  <a:lnTo>
                    <a:pt x="251358" y="78270"/>
                  </a:lnTo>
                  <a:lnTo>
                    <a:pt x="251358" y="16649"/>
                  </a:lnTo>
                  <a:lnTo>
                    <a:pt x="269621" y="16649"/>
                  </a:lnTo>
                  <a:lnTo>
                    <a:pt x="271932" y="0"/>
                  </a:lnTo>
                  <a:close/>
                </a:path>
                <a:path w="550544" h="467995">
                  <a:moveTo>
                    <a:pt x="448983" y="37744"/>
                  </a:moveTo>
                  <a:lnTo>
                    <a:pt x="429895" y="457"/>
                  </a:lnTo>
                  <a:lnTo>
                    <a:pt x="426872" y="279"/>
                  </a:lnTo>
                  <a:lnTo>
                    <a:pt x="426872" y="18846"/>
                  </a:lnTo>
                  <a:lnTo>
                    <a:pt x="426821" y="37744"/>
                  </a:lnTo>
                  <a:lnTo>
                    <a:pt x="426072" y="50038"/>
                  </a:lnTo>
                  <a:lnTo>
                    <a:pt x="423926" y="57442"/>
                  </a:lnTo>
                  <a:lnTo>
                    <a:pt x="420725" y="60769"/>
                  </a:lnTo>
                  <a:lnTo>
                    <a:pt x="416788" y="61544"/>
                  </a:lnTo>
                  <a:lnTo>
                    <a:pt x="410044" y="61544"/>
                  </a:lnTo>
                  <a:lnTo>
                    <a:pt x="410044" y="16510"/>
                  </a:lnTo>
                  <a:lnTo>
                    <a:pt x="422249" y="16510"/>
                  </a:lnTo>
                  <a:lnTo>
                    <a:pt x="426872" y="18846"/>
                  </a:lnTo>
                  <a:lnTo>
                    <a:pt x="426872" y="279"/>
                  </a:lnTo>
                  <a:lnTo>
                    <a:pt x="422948" y="25"/>
                  </a:lnTo>
                  <a:lnTo>
                    <a:pt x="389966" y="25"/>
                  </a:lnTo>
                  <a:lnTo>
                    <a:pt x="389966" y="78244"/>
                  </a:lnTo>
                  <a:lnTo>
                    <a:pt x="428904" y="78244"/>
                  </a:lnTo>
                  <a:lnTo>
                    <a:pt x="448589" y="46532"/>
                  </a:lnTo>
                  <a:lnTo>
                    <a:pt x="448983" y="37744"/>
                  </a:lnTo>
                  <a:close/>
                </a:path>
                <a:path w="550544" h="467995">
                  <a:moveTo>
                    <a:pt x="549160" y="120827"/>
                  </a:moveTo>
                  <a:lnTo>
                    <a:pt x="263080" y="120827"/>
                  </a:lnTo>
                  <a:lnTo>
                    <a:pt x="263080" y="194487"/>
                  </a:lnTo>
                  <a:lnTo>
                    <a:pt x="263080" y="256717"/>
                  </a:lnTo>
                  <a:lnTo>
                    <a:pt x="263080" y="331647"/>
                  </a:lnTo>
                  <a:lnTo>
                    <a:pt x="263080" y="379907"/>
                  </a:lnTo>
                  <a:lnTo>
                    <a:pt x="263080" y="467537"/>
                  </a:lnTo>
                  <a:lnTo>
                    <a:pt x="549160" y="467537"/>
                  </a:lnTo>
                  <a:lnTo>
                    <a:pt x="549160" y="379907"/>
                  </a:lnTo>
                  <a:lnTo>
                    <a:pt x="358457" y="379907"/>
                  </a:lnTo>
                  <a:lnTo>
                    <a:pt x="358457" y="331647"/>
                  </a:lnTo>
                  <a:lnTo>
                    <a:pt x="549160" y="331647"/>
                  </a:lnTo>
                  <a:lnTo>
                    <a:pt x="549160" y="257251"/>
                  </a:lnTo>
                  <a:lnTo>
                    <a:pt x="549160" y="256717"/>
                  </a:lnTo>
                  <a:lnTo>
                    <a:pt x="549160" y="194754"/>
                  </a:lnTo>
                  <a:lnTo>
                    <a:pt x="462026" y="194754"/>
                  </a:lnTo>
                  <a:lnTo>
                    <a:pt x="462026" y="256717"/>
                  </a:lnTo>
                  <a:lnTo>
                    <a:pt x="358457" y="256717"/>
                  </a:lnTo>
                  <a:lnTo>
                    <a:pt x="358457" y="194487"/>
                  </a:lnTo>
                  <a:lnTo>
                    <a:pt x="549160" y="194487"/>
                  </a:lnTo>
                  <a:lnTo>
                    <a:pt x="549160" y="120827"/>
                  </a:lnTo>
                  <a:close/>
                </a:path>
                <a:path w="550544" h="467995">
                  <a:moveTo>
                    <a:pt x="550062" y="61556"/>
                  </a:moveTo>
                  <a:lnTo>
                    <a:pt x="523214" y="61556"/>
                  </a:lnTo>
                  <a:lnTo>
                    <a:pt x="523214" y="45605"/>
                  </a:lnTo>
                  <a:lnTo>
                    <a:pt x="542785" y="45605"/>
                  </a:lnTo>
                  <a:lnTo>
                    <a:pt x="542785" y="29641"/>
                  </a:lnTo>
                  <a:lnTo>
                    <a:pt x="523214" y="29641"/>
                  </a:lnTo>
                  <a:lnTo>
                    <a:pt x="523214" y="16510"/>
                  </a:lnTo>
                  <a:lnTo>
                    <a:pt x="547141" y="16510"/>
                  </a:lnTo>
                  <a:lnTo>
                    <a:pt x="548627" y="25"/>
                  </a:lnTo>
                  <a:lnTo>
                    <a:pt x="503097" y="25"/>
                  </a:lnTo>
                  <a:lnTo>
                    <a:pt x="503097" y="78270"/>
                  </a:lnTo>
                  <a:lnTo>
                    <a:pt x="550062" y="78270"/>
                  </a:lnTo>
                  <a:lnTo>
                    <a:pt x="550062" y="615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4" name="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409729" y="10656294"/>
            <a:ext cx="317924" cy="15628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820920" y="10558619"/>
            <a:ext cx="1462497" cy="253955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16720912" y="9914462"/>
            <a:ext cx="0" cy="968375"/>
          </a:xfrm>
          <a:custGeom>
            <a:avLst/>
            <a:gdLst/>
            <a:ahLst/>
            <a:cxnLst/>
            <a:rect l="l" t="t" r="r" b="b"/>
            <a:pathLst>
              <a:path h="968375">
                <a:moveTo>
                  <a:pt x="0" y="0"/>
                </a:moveTo>
                <a:lnTo>
                  <a:pt x="0" y="967918"/>
                </a:lnTo>
              </a:path>
            </a:pathLst>
          </a:custGeom>
          <a:ln w="11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45" dirty="0"/>
              <a:t>22</a:t>
            </a:fld>
            <a:endParaRPr spc="45" dirty="0"/>
          </a:p>
        </p:txBody>
      </p:sp>
    </p:spTree>
    <p:extLst>
      <p:ext uri="{BB962C8B-B14F-4D97-AF65-F5344CB8AC3E}">
        <p14:creationId xmlns:p14="http://schemas.microsoft.com/office/powerpoint/2010/main" val="2542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8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9393604" y="7457188"/>
            <a:ext cx="184731" cy="549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968" dirty="0"/>
          </a:p>
        </p:txBody>
      </p:sp>
      <p:sp>
        <p:nvSpPr>
          <p:cNvPr id="6" name="Rectangle 5"/>
          <p:cNvSpPr/>
          <p:nvPr/>
        </p:nvSpPr>
        <p:spPr>
          <a:xfrm>
            <a:off x="0" y="398"/>
            <a:ext cx="20104100" cy="4797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38" dirty="0">
                <a:solidFill>
                  <a:schemeClr val="tx1"/>
                </a:solidFill>
              </a:rPr>
              <a:t>Accessibilité des gares et arrêts de bus régionaux dans l'Eure en 15 minutes à pied et à vélo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69978" y="6977433"/>
            <a:ext cx="4847830" cy="4331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968"/>
          </a:p>
        </p:txBody>
      </p:sp>
      <p:sp>
        <p:nvSpPr>
          <p:cNvPr id="8" name="ZoneTexte 7"/>
          <p:cNvSpPr txBox="1"/>
          <p:nvPr/>
        </p:nvSpPr>
        <p:spPr>
          <a:xfrm>
            <a:off x="15283685" y="6977432"/>
            <a:ext cx="4834123" cy="5490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968" dirty="0"/>
              <a:t>Légende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6385412" y="7777272"/>
            <a:ext cx="3480522" cy="49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38" dirty="0"/>
              <a:t>Accessibilité à pied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399120" y="8804247"/>
            <a:ext cx="3718688" cy="49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38" dirty="0"/>
              <a:t>Accessibilité en vélo</a:t>
            </a:r>
          </a:p>
        </p:txBody>
      </p:sp>
      <p:sp>
        <p:nvSpPr>
          <p:cNvPr id="13" name="Ellipse 12"/>
          <p:cNvSpPr/>
          <p:nvPr/>
        </p:nvSpPr>
        <p:spPr>
          <a:xfrm>
            <a:off x="15585247" y="7761694"/>
            <a:ext cx="562000" cy="5894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968"/>
          </a:p>
        </p:txBody>
      </p:sp>
      <p:sp>
        <p:nvSpPr>
          <p:cNvPr id="14" name="Ellipse 13"/>
          <p:cNvSpPr/>
          <p:nvPr/>
        </p:nvSpPr>
        <p:spPr>
          <a:xfrm>
            <a:off x="15585247" y="8788669"/>
            <a:ext cx="562000" cy="58941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968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09C69F-159A-42E0-86B4-258A8528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0573-0662-4226-A6A7-7B4C5D18C7E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5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851" y="138125"/>
            <a:ext cx="19314399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lang="fr-FR" spc="200" dirty="0"/>
              <a:t>Les déplacements des travailleurs</a:t>
            </a:r>
            <a:endParaRPr spc="200" dirty="0"/>
          </a:p>
        </p:txBody>
      </p:sp>
      <p:sp>
        <p:nvSpPr>
          <p:cNvPr id="5" name="object 5"/>
          <p:cNvSpPr txBox="1"/>
          <p:nvPr/>
        </p:nvSpPr>
        <p:spPr>
          <a:xfrm>
            <a:off x="1191451" y="10536547"/>
            <a:ext cx="6361430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45" dirty="0">
                <a:latin typeface="Verdana"/>
                <a:cs typeface="Verdana"/>
              </a:rPr>
              <a:t>SOURCE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60" dirty="0">
                <a:latin typeface="Verdana"/>
                <a:cs typeface="Verdana"/>
              </a:rPr>
              <a:t>AGENCE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60" dirty="0">
                <a:latin typeface="Verdana"/>
                <a:cs typeface="Verdana"/>
              </a:rPr>
              <a:t>NATIONALE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DE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45" dirty="0">
                <a:latin typeface="Verdana"/>
                <a:cs typeface="Verdana"/>
              </a:rPr>
              <a:t>LUTTE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60" dirty="0">
                <a:latin typeface="Verdana"/>
                <a:cs typeface="Verdana"/>
              </a:rPr>
              <a:t>CONTRE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L’ILLETTRISME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45" dirty="0">
                <a:latin typeface="Verdana"/>
                <a:cs typeface="Verdana"/>
              </a:rPr>
              <a:t>-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45" dirty="0">
                <a:latin typeface="Verdana"/>
                <a:cs typeface="Verdana"/>
                <a:hlinkClick r:id="rId2"/>
              </a:rPr>
              <a:t>WWW.ANLCI.GOUV.FR</a:t>
            </a:r>
            <a:r>
              <a:rPr sz="950" spc="-40" dirty="0">
                <a:latin typeface="Verdana"/>
                <a:cs typeface="Verdana"/>
                <a:hlinkClick r:id="rId2"/>
              </a:rPr>
              <a:t> </a:t>
            </a:r>
            <a:r>
              <a:rPr sz="950" spc="150" dirty="0">
                <a:latin typeface="Verdana"/>
                <a:cs typeface="Verdana"/>
              </a:rPr>
              <a:t>/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2018</a:t>
            </a:r>
            <a:endParaRPr sz="95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8851" y="10705196"/>
            <a:ext cx="335280" cy="2946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450" b="1" spc="95" dirty="0">
                <a:solidFill>
                  <a:srgbClr val="4855A5"/>
                </a:solidFill>
                <a:latin typeface="Tahoma"/>
                <a:cs typeface="Tahoma"/>
              </a:rPr>
              <a:t>24</a:t>
            </a:fld>
            <a:endParaRPr sz="1450">
              <a:latin typeface="Tahoma"/>
              <a:cs typeface="Tahom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50" y="912055"/>
            <a:ext cx="11832399" cy="9183356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CCCE274-F0D8-4E38-B145-76FC79DE2C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24</a:t>
            </a:fld>
            <a:endParaRPr lang="fr-FR" spc="45" dirty="0"/>
          </a:p>
        </p:txBody>
      </p:sp>
    </p:spTree>
    <p:extLst>
      <p:ext uri="{BB962C8B-B14F-4D97-AF65-F5344CB8AC3E}">
        <p14:creationId xmlns:p14="http://schemas.microsoft.com/office/powerpoint/2010/main" val="27672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850" y="396875"/>
            <a:ext cx="19314399" cy="15356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pc="229" dirty="0"/>
              <a:t>BEAUCOUP </a:t>
            </a:r>
            <a:r>
              <a:rPr spc="215" dirty="0"/>
              <a:t>D’EURO</a:t>
            </a:r>
            <a:r>
              <a:rPr lang="fr-FR" spc="215" dirty="0"/>
              <a:t>IS</a:t>
            </a:r>
            <a:r>
              <a:rPr spc="215" dirty="0"/>
              <a:t> </a:t>
            </a:r>
            <a:r>
              <a:rPr lang="fr-FR" spc="215" dirty="0"/>
              <a:t>DE 18 A 65 ANS </a:t>
            </a:r>
            <a:r>
              <a:rPr spc="254" dirty="0"/>
              <a:t>TOUCHÉ</a:t>
            </a:r>
            <a:r>
              <a:rPr lang="fr-FR" spc="254" dirty="0"/>
              <a:t>S</a:t>
            </a:r>
            <a:r>
              <a:rPr spc="-130" dirty="0"/>
              <a:t> </a:t>
            </a:r>
            <a:r>
              <a:rPr spc="125" dirty="0"/>
              <a:t>PAR</a:t>
            </a:r>
            <a:r>
              <a:rPr spc="-125" dirty="0"/>
              <a:t> </a:t>
            </a:r>
            <a:r>
              <a:rPr spc="200" dirty="0"/>
              <a:t>L’</a:t>
            </a:r>
            <a:r>
              <a:rPr lang="fr-FR" spc="200" dirty="0"/>
              <a:t>I</a:t>
            </a:r>
            <a:r>
              <a:rPr spc="200" dirty="0"/>
              <a:t>LLETTR</a:t>
            </a:r>
            <a:r>
              <a:rPr lang="fr-FR" spc="200" dirty="0"/>
              <a:t>IS</a:t>
            </a:r>
            <a:r>
              <a:rPr spc="200" dirty="0"/>
              <a:t>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3450" y="4596900"/>
            <a:ext cx="8077200" cy="25744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sz="4100" b="1" spc="165" dirty="0">
                <a:solidFill>
                  <a:srgbClr val="F7941D"/>
                </a:solidFill>
                <a:latin typeface="Tahoma"/>
                <a:cs typeface="Tahoma"/>
              </a:rPr>
              <a:t>8</a:t>
            </a:r>
            <a:r>
              <a:rPr sz="4100" b="1" spc="-70" dirty="0">
                <a:solidFill>
                  <a:srgbClr val="F7941D"/>
                </a:solidFill>
                <a:latin typeface="Tahoma"/>
                <a:cs typeface="Tahoma"/>
              </a:rPr>
              <a:t> </a:t>
            </a:r>
            <a:r>
              <a:rPr sz="4100" b="1" spc="-645" dirty="0">
                <a:solidFill>
                  <a:srgbClr val="F7941D"/>
                </a:solidFill>
                <a:latin typeface="Tahoma"/>
                <a:cs typeface="Tahoma"/>
              </a:rPr>
              <a:t>%</a:t>
            </a:r>
            <a:r>
              <a:rPr sz="4100" b="1" spc="-70" dirty="0">
                <a:solidFill>
                  <a:srgbClr val="F7941D"/>
                </a:solidFill>
                <a:latin typeface="Tahoma"/>
                <a:cs typeface="Tahoma"/>
              </a:rPr>
              <a:t> </a:t>
            </a:r>
            <a:r>
              <a:rPr lang="fr-FR" sz="4100" b="1" spc="-70" dirty="0">
                <a:solidFill>
                  <a:srgbClr val="F7941D"/>
                </a:solidFill>
                <a:latin typeface="Tahoma"/>
                <a:cs typeface="Tahoma"/>
              </a:rPr>
              <a:t> </a:t>
            </a:r>
            <a:r>
              <a:rPr sz="4100" b="1" spc="290" dirty="0">
                <a:solidFill>
                  <a:srgbClr val="38B54A"/>
                </a:solidFill>
                <a:latin typeface="Tahoma"/>
                <a:cs typeface="Tahoma"/>
              </a:rPr>
              <a:t>DAN</a:t>
            </a:r>
            <a:r>
              <a:rPr lang="fr-FR" sz="4100" b="1" spc="204" dirty="0">
                <a:solidFill>
                  <a:srgbClr val="38B54A"/>
                </a:solidFill>
                <a:latin typeface="Tahoma"/>
                <a:cs typeface="Tahoma"/>
              </a:rPr>
              <a:t>S</a:t>
            </a:r>
            <a:r>
              <a:rPr sz="4100" b="1" spc="-75" dirty="0">
                <a:solidFill>
                  <a:srgbClr val="38B54A"/>
                </a:solidFill>
                <a:latin typeface="Tahoma"/>
                <a:cs typeface="Tahoma"/>
              </a:rPr>
              <a:t> </a:t>
            </a:r>
            <a:r>
              <a:rPr sz="4100" b="1" spc="-270" dirty="0">
                <a:solidFill>
                  <a:srgbClr val="38B54A"/>
                </a:solidFill>
                <a:latin typeface="Tahoma"/>
                <a:cs typeface="Tahoma"/>
              </a:rPr>
              <a:t>L</a:t>
            </a:r>
            <a:r>
              <a:rPr sz="4100" b="1" spc="120" dirty="0">
                <a:solidFill>
                  <a:srgbClr val="38B54A"/>
                </a:solidFill>
                <a:latin typeface="Tahoma"/>
                <a:cs typeface="Tahoma"/>
              </a:rPr>
              <a:t>’EURE</a:t>
            </a:r>
            <a:endParaRPr lang="fr-FR" sz="4100" b="1" spc="120" dirty="0">
              <a:solidFill>
                <a:srgbClr val="38B54A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499"/>
              </a:lnSpc>
              <a:spcBef>
                <a:spcPts val="95"/>
              </a:spcBef>
            </a:pPr>
            <a:endParaRPr lang="fr-FR" sz="4100" b="1" spc="120" dirty="0">
              <a:solidFill>
                <a:srgbClr val="38B54A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fr-FR" sz="4100" b="1" spc="-125" dirty="0">
                <a:solidFill>
                  <a:srgbClr val="F7941D"/>
                </a:solidFill>
                <a:latin typeface="Tahoma"/>
                <a:cs typeface="Tahoma"/>
              </a:rPr>
              <a:t>7</a:t>
            </a:r>
            <a:r>
              <a:rPr lang="fr-FR" sz="4100" b="1" spc="-70" dirty="0">
                <a:solidFill>
                  <a:srgbClr val="F7941D"/>
                </a:solidFill>
                <a:latin typeface="Tahoma"/>
                <a:cs typeface="Tahoma"/>
              </a:rPr>
              <a:t> </a:t>
            </a:r>
            <a:r>
              <a:rPr lang="fr-FR" sz="4100" b="1" spc="-645" dirty="0">
                <a:solidFill>
                  <a:srgbClr val="F7941D"/>
                </a:solidFill>
                <a:latin typeface="Tahoma"/>
                <a:cs typeface="Tahoma"/>
              </a:rPr>
              <a:t>%</a:t>
            </a:r>
            <a:r>
              <a:rPr lang="fr-FR" sz="4100" b="1" spc="-70" dirty="0">
                <a:solidFill>
                  <a:srgbClr val="F7941D"/>
                </a:solidFill>
                <a:latin typeface="Tahoma"/>
                <a:cs typeface="Tahoma"/>
              </a:rPr>
              <a:t>  </a:t>
            </a:r>
            <a:r>
              <a:rPr lang="fr-FR" sz="4100" b="1" spc="245" dirty="0">
                <a:solidFill>
                  <a:srgbClr val="38B54A"/>
                </a:solidFill>
                <a:latin typeface="Tahoma"/>
                <a:cs typeface="Tahoma"/>
              </a:rPr>
              <a:t>EN FRANCE</a:t>
            </a:r>
            <a:endParaRPr lang="fr-FR" sz="4100" b="1" spc="215" dirty="0">
              <a:solidFill>
                <a:srgbClr val="38B54A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499"/>
              </a:lnSpc>
              <a:spcBef>
                <a:spcPts val="95"/>
              </a:spcBef>
            </a:pPr>
            <a:endParaRPr sz="41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26906" y="3216275"/>
            <a:ext cx="7745344" cy="25359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5290"/>
              </a:spcBef>
            </a:pPr>
            <a:r>
              <a:rPr sz="4100" b="1" spc="-235" dirty="0">
                <a:solidFill>
                  <a:srgbClr val="F7941D"/>
                </a:solidFill>
                <a:latin typeface="Tahoma"/>
                <a:cs typeface="Tahoma"/>
              </a:rPr>
              <a:t>1</a:t>
            </a:r>
            <a:r>
              <a:rPr lang="fr-FR" sz="4100" b="1" spc="-70" dirty="0">
                <a:solidFill>
                  <a:srgbClr val="F7941D"/>
                </a:solidFill>
                <a:latin typeface="Tahoma"/>
                <a:cs typeface="Tahoma"/>
              </a:rPr>
              <a:t>/</a:t>
            </a:r>
            <a:r>
              <a:rPr sz="4100" b="1" spc="-15" dirty="0">
                <a:solidFill>
                  <a:srgbClr val="F7941D"/>
                </a:solidFill>
                <a:latin typeface="Tahoma"/>
                <a:cs typeface="Tahoma"/>
              </a:rPr>
              <a:t>5</a:t>
            </a:r>
            <a:r>
              <a:rPr sz="4100" b="1" spc="-70" dirty="0">
                <a:solidFill>
                  <a:srgbClr val="F7941D"/>
                </a:solidFill>
                <a:latin typeface="Tahoma"/>
                <a:cs typeface="Tahoma"/>
              </a:rPr>
              <a:t> </a:t>
            </a:r>
            <a:r>
              <a:rPr sz="4100" b="1" spc="290" dirty="0">
                <a:solidFill>
                  <a:srgbClr val="38B54A"/>
                </a:solidFill>
                <a:latin typeface="Tahoma"/>
                <a:cs typeface="Tahoma"/>
              </a:rPr>
              <a:t>AL</a:t>
            </a:r>
            <a:r>
              <a:rPr sz="4100" b="1" spc="-165" dirty="0">
                <a:solidFill>
                  <a:srgbClr val="38B54A"/>
                </a:solidFill>
                <a:latin typeface="Tahoma"/>
                <a:cs typeface="Tahoma"/>
              </a:rPr>
              <a:t>L</a:t>
            </a:r>
            <a:r>
              <a:rPr sz="4100" b="1" spc="360" dirty="0">
                <a:solidFill>
                  <a:srgbClr val="38B54A"/>
                </a:solidFill>
                <a:latin typeface="Tahoma"/>
                <a:cs typeface="Tahoma"/>
              </a:rPr>
              <a:t>O</a:t>
            </a:r>
            <a:r>
              <a:rPr sz="4100" b="1" spc="250" dirty="0">
                <a:solidFill>
                  <a:srgbClr val="38B54A"/>
                </a:solidFill>
                <a:latin typeface="Tahoma"/>
                <a:cs typeface="Tahoma"/>
              </a:rPr>
              <a:t>C</a:t>
            </a:r>
            <a:r>
              <a:rPr sz="4100" b="1" spc="60" dirty="0">
                <a:solidFill>
                  <a:srgbClr val="38B54A"/>
                </a:solidFill>
                <a:latin typeface="Tahoma"/>
                <a:cs typeface="Tahoma"/>
              </a:rPr>
              <a:t>A</a:t>
            </a:r>
            <a:r>
              <a:rPr sz="4100" b="1" spc="-85" dirty="0">
                <a:solidFill>
                  <a:srgbClr val="38B54A"/>
                </a:solidFill>
                <a:latin typeface="Tahoma"/>
                <a:cs typeface="Tahoma"/>
              </a:rPr>
              <a:t>T</a:t>
            </a:r>
            <a:r>
              <a:rPr sz="4100" b="1" spc="180" dirty="0">
                <a:solidFill>
                  <a:srgbClr val="38B54A"/>
                </a:solidFill>
                <a:latin typeface="Tahoma"/>
                <a:cs typeface="Tahoma"/>
              </a:rPr>
              <a:t>A</a:t>
            </a:r>
            <a:r>
              <a:rPr lang="fr-FR" sz="4100" b="1" spc="180" dirty="0">
                <a:solidFill>
                  <a:srgbClr val="38B54A"/>
                </a:solidFill>
                <a:latin typeface="Tahoma"/>
                <a:cs typeface="Tahoma"/>
              </a:rPr>
              <a:t>I</a:t>
            </a:r>
            <a:r>
              <a:rPr sz="4100" b="1" spc="180" dirty="0">
                <a:solidFill>
                  <a:srgbClr val="38B54A"/>
                </a:solidFill>
                <a:latin typeface="Tahoma"/>
                <a:cs typeface="Tahoma"/>
              </a:rPr>
              <a:t>RE </a:t>
            </a:r>
            <a:r>
              <a:rPr sz="4100" b="1" spc="125" dirty="0">
                <a:solidFill>
                  <a:srgbClr val="38B54A"/>
                </a:solidFill>
                <a:latin typeface="Tahoma"/>
                <a:cs typeface="Tahoma"/>
              </a:rPr>
              <a:t>DU </a:t>
            </a:r>
            <a:r>
              <a:rPr sz="4100" b="1" spc="140" dirty="0">
                <a:solidFill>
                  <a:srgbClr val="38B54A"/>
                </a:solidFill>
                <a:latin typeface="Tahoma"/>
                <a:cs typeface="Tahoma"/>
              </a:rPr>
              <a:t>RSA </a:t>
            </a:r>
            <a:r>
              <a:rPr sz="4100" b="1" spc="434" dirty="0">
                <a:solidFill>
                  <a:srgbClr val="38B54A"/>
                </a:solidFill>
                <a:latin typeface="Tahoma"/>
                <a:cs typeface="Tahoma"/>
              </a:rPr>
              <a:t>A </a:t>
            </a:r>
            <a:r>
              <a:rPr sz="4100" b="1" spc="215" dirty="0">
                <a:solidFill>
                  <a:srgbClr val="38B54A"/>
                </a:solidFill>
                <a:latin typeface="Tahoma"/>
                <a:cs typeface="Tahoma"/>
              </a:rPr>
              <a:t>DE</a:t>
            </a:r>
            <a:r>
              <a:rPr lang="fr-FR" sz="4100" b="1" spc="215" dirty="0">
                <a:solidFill>
                  <a:srgbClr val="38B54A"/>
                </a:solidFill>
                <a:latin typeface="Tahoma"/>
                <a:cs typeface="Tahoma"/>
              </a:rPr>
              <a:t>S</a:t>
            </a:r>
            <a:r>
              <a:rPr sz="4100" b="1" spc="215" dirty="0">
                <a:solidFill>
                  <a:srgbClr val="38B54A"/>
                </a:solidFill>
                <a:latin typeface="Tahoma"/>
                <a:cs typeface="Tahoma"/>
              </a:rPr>
              <a:t> </a:t>
            </a:r>
            <a:r>
              <a:rPr sz="4100" b="1" spc="220" dirty="0">
                <a:solidFill>
                  <a:srgbClr val="38B54A"/>
                </a:solidFill>
                <a:latin typeface="Tahoma"/>
                <a:cs typeface="Tahoma"/>
              </a:rPr>
              <a:t> </a:t>
            </a:r>
            <a:r>
              <a:rPr sz="4100" b="1" spc="185" dirty="0">
                <a:solidFill>
                  <a:srgbClr val="38B54A"/>
                </a:solidFill>
                <a:latin typeface="Tahoma"/>
                <a:cs typeface="Tahoma"/>
              </a:rPr>
              <a:t>D</a:t>
            </a:r>
            <a:r>
              <a:rPr lang="fr-FR" sz="4100" b="1" spc="185" dirty="0">
                <a:solidFill>
                  <a:srgbClr val="38B54A"/>
                </a:solidFill>
                <a:latin typeface="Tahoma"/>
                <a:cs typeface="Tahoma"/>
              </a:rPr>
              <a:t>I</a:t>
            </a:r>
            <a:r>
              <a:rPr sz="4100" b="1" spc="185" dirty="0">
                <a:solidFill>
                  <a:srgbClr val="38B54A"/>
                </a:solidFill>
                <a:latin typeface="Tahoma"/>
                <a:cs typeface="Tahoma"/>
              </a:rPr>
              <a:t>FF</a:t>
            </a:r>
            <a:r>
              <a:rPr lang="fr-FR" sz="4100" b="1" spc="185" dirty="0">
                <a:solidFill>
                  <a:srgbClr val="38B54A"/>
                </a:solidFill>
                <a:latin typeface="Tahoma"/>
                <a:cs typeface="Tahoma"/>
              </a:rPr>
              <a:t>I</a:t>
            </a:r>
            <a:r>
              <a:rPr sz="4100" b="1" spc="185" dirty="0">
                <a:solidFill>
                  <a:srgbClr val="38B54A"/>
                </a:solidFill>
                <a:latin typeface="Tahoma"/>
                <a:cs typeface="Tahoma"/>
              </a:rPr>
              <a:t>CULTÉ</a:t>
            </a:r>
            <a:r>
              <a:rPr lang="fr-FR" sz="4100" b="1" spc="185" dirty="0">
                <a:solidFill>
                  <a:srgbClr val="38B54A"/>
                </a:solidFill>
                <a:latin typeface="Tahoma"/>
                <a:cs typeface="Tahoma"/>
              </a:rPr>
              <a:t>S</a:t>
            </a:r>
            <a:endParaRPr sz="4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4100" b="1" spc="85" dirty="0">
                <a:solidFill>
                  <a:srgbClr val="38B54A"/>
                </a:solidFill>
                <a:latin typeface="Tahoma"/>
                <a:cs typeface="Tahoma"/>
              </a:rPr>
              <a:t>DE</a:t>
            </a:r>
            <a:r>
              <a:rPr sz="4100" b="1" spc="-100" dirty="0">
                <a:solidFill>
                  <a:srgbClr val="38B54A"/>
                </a:solidFill>
                <a:latin typeface="Tahoma"/>
                <a:cs typeface="Tahoma"/>
              </a:rPr>
              <a:t> </a:t>
            </a:r>
            <a:r>
              <a:rPr sz="4100" b="1" spc="150" dirty="0">
                <a:solidFill>
                  <a:srgbClr val="38B54A"/>
                </a:solidFill>
                <a:latin typeface="Tahoma"/>
                <a:cs typeface="Tahoma"/>
              </a:rPr>
              <a:t>LECTURE</a:t>
            </a:r>
            <a:r>
              <a:rPr sz="4100" b="1" spc="-95" dirty="0">
                <a:solidFill>
                  <a:srgbClr val="38B54A"/>
                </a:solidFill>
                <a:latin typeface="Tahoma"/>
                <a:cs typeface="Tahoma"/>
              </a:rPr>
              <a:t> </a:t>
            </a:r>
            <a:r>
              <a:rPr sz="4100" b="1" spc="75" dirty="0">
                <a:solidFill>
                  <a:srgbClr val="38B54A"/>
                </a:solidFill>
                <a:latin typeface="Tahoma"/>
                <a:cs typeface="Tahoma"/>
              </a:rPr>
              <a:t>ET/OU</a:t>
            </a:r>
            <a:endParaRPr sz="4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4100" b="1" spc="165" dirty="0">
                <a:solidFill>
                  <a:srgbClr val="38B54A"/>
                </a:solidFill>
                <a:latin typeface="Tahoma"/>
                <a:cs typeface="Tahoma"/>
              </a:rPr>
              <a:t>NE</a:t>
            </a:r>
            <a:r>
              <a:rPr sz="4100" b="1" spc="-90" dirty="0">
                <a:solidFill>
                  <a:srgbClr val="38B54A"/>
                </a:solidFill>
                <a:latin typeface="Tahoma"/>
                <a:cs typeface="Tahoma"/>
              </a:rPr>
              <a:t> </a:t>
            </a:r>
            <a:r>
              <a:rPr lang="fr-FR" sz="4100" b="1" spc="335" dirty="0">
                <a:solidFill>
                  <a:srgbClr val="38B54A"/>
                </a:solidFill>
                <a:latin typeface="Tahoma"/>
                <a:cs typeface="Tahoma"/>
              </a:rPr>
              <a:t>S</a:t>
            </a:r>
            <a:r>
              <a:rPr sz="4100" b="1" spc="335" dirty="0">
                <a:solidFill>
                  <a:srgbClr val="38B54A"/>
                </a:solidFill>
                <a:latin typeface="Tahoma"/>
                <a:cs typeface="Tahoma"/>
              </a:rPr>
              <a:t>A</a:t>
            </a:r>
            <a:r>
              <a:rPr lang="fr-FR" sz="4100" b="1" spc="335" dirty="0">
                <a:solidFill>
                  <a:srgbClr val="38B54A"/>
                </a:solidFill>
                <a:latin typeface="Tahoma"/>
                <a:cs typeface="Tahoma"/>
              </a:rPr>
              <a:t>I</a:t>
            </a:r>
            <a:r>
              <a:rPr sz="4100" b="1" spc="335" dirty="0">
                <a:solidFill>
                  <a:srgbClr val="38B54A"/>
                </a:solidFill>
                <a:latin typeface="Tahoma"/>
                <a:cs typeface="Tahoma"/>
              </a:rPr>
              <a:t>T</a:t>
            </a:r>
            <a:r>
              <a:rPr sz="4100" b="1" spc="-90" dirty="0">
                <a:solidFill>
                  <a:srgbClr val="38B54A"/>
                </a:solidFill>
                <a:latin typeface="Tahoma"/>
                <a:cs typeface="Tahoma"/>
              </a:rPr>
              <a:t> </a:t>
            </a:r>
            <a:r>
              <a:rPr sz="4100" b="1" spc="285" dirty="0">
                <a:solidFill>
                  <a:srgbClr val="38B54A"/>
                </a:solidFill>
                <a:latin typeface="Tahoma"/>
                <a:cs typeface="Tahoma"/>
              </a:rPr>
              <a:t>PA</a:t>
            </a:r>
            <a:r>
              <a:rPr lang="fr-FR" sz="4100" b="1" spc="285" dirty="0">
                <a:solidFill>
                  <a:srgbClr val="38B54A"/>
                </a:solidFill>
                <a:latin typeface="Tahoma"/>
                <a:cs typeface="Tahoma"/>
              </a:rPr>
              <a:t>S</a:t>
            </a:r>
            <a:r>
              <a:rPr sz="4100" b="1" spc="-85" dirty="0">
                <a:solidFill>
                  <a:srgbClr val="38B54A"/>
                </a:solidFill>
                <a:latin typeface="Tahoma"/>
                <a:cs typeface="Tahoma"/>
              </a:rPr>
              <a:t> </a:t>
            </a:r>
            <a:r>
              <a:rPr sz="4100" b="1" spc="140" dirty="0">
                <a:solidFill>
                  <a:srgbClr val="38B54A"/>
                </a:solidFill>
                <a:latin typeface="Tahoma"/>
                <a:cs typeface="Tahoma"/>
              </a:rPr>
              <a:t>L</a:t>
            </a:r>
            <a:r>
              <a:rPr lang="fr-FR" sz="4100" b="1" spc="140" dirty="0">
                <a:solidFill>
                  <a:srgbClr val="38B54A"/>
                </a:solidFill>
                <a:latin typeface="Tahoma"/>
                <a:cs typeface="Tahoma"/>
              </a:rPr>
              <a:t>I</a:t>
            </a:r>
            <a:r>
              <a:rPr sz="4100" b="1" spc="140" dirty="0">
                <a:solidFill>
                  <a:srgbClr val="38B54A"/>
                </a:solidFill>
                <a:latin typeface="Tahoma"/>
                <a:cs typeface="Tahoma"/>
              </a:rPr>
              <a:t>RE</a:t>
            </a:r>
            <a:endParaRPr sz="41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1451" y="10536547"/>
            <a:ext cx="6361430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45" dirty="0">
                <a:latin typeface="Verdana"/>
                <a:cs typeface="Verdana"/>
              </a:rPr>
              <a:t>SOURCE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60" dirty="0">
                <a:latin typeface="Verdana"/>
                <a:cs typeface="Verdana"/>
              </a:rPr>
              <a:t>AGENCE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60" dirty="0">
                <a:latin typeface="Verdana"/>
                <a:cs typeface="Verdana"/>
              </a:rPr>
              <a:t>NATIONALE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35" dirty="0">
                <a:latin typeface="Verdana"/>
                <a:cs typeface="Verdana"/>
              </a:rPr>
              <a:t>DE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45" dirty="0">
                <a:latin typeface="Verdana"/>
                <a:cs typeface="Verdana"/>
              </a:rPr>
              <a:t>LUTTE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60" dirty="0">
                <a:latin typeface="Verdana"/>
                <a:cs typeface="Verdana"/>
              </a:rPr>
              <a:t>CONTRE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L’ILLETTRISME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45" dirty="0">
                <a:latin typeface="Verdana"/>
                <a:cs typeface="Verdana"/>
              </a:rPr>
              <a:t>-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45" dirty="0">
                <a:latin typeface="Verdana"/>
                <a:cs typeface="Verdana"/>
                <a:hlinkClick r:id="rId2"/>
              </a:rPr>
              <a:t>WWW.ANLCI.GOUV.FR</a:t>
            </a:r>
            <a:r>
              <a:rPr sz="950" spc="-40" dirty="0">
                <a:latin typeface="Verdana"/>
                <a:cs typeface="Verdana"/>
                <a:hlinkClick r:id="rId2"/>
              </a:rPr>
              <a:t> </a:t>
            </a:r>
            <a:r>
              <a:rPr sz="950" spc="150" dirty="0">
                <a:latin typeface="Verdana"/>
                <a:cs typeface="Verdana"/>
              </a:rPr>
              <a:t>/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10" dirty="0">
                <a:latin typeface="Verdana"/>
                <a:cs typeface="Verdana"/>
              </a:rPr>
              <a:t>2018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8851" y="10705196"/>
            <a:ext cx="335280" cy="2946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450" b="1" spc="95" dirty="0">
                <a:solidFill>
                  <a:srgbClr val="4855A5"/>
                </a:solidFill>
                <a:latin typeface="Tahoma"/>
                <a:cs typeface="Tahoma"/>
              </a:rPr>
              <a:t>25</a:t>
            </a:fld>
            <a:endParaRPr sz="1450">
              <a:latin typeface="Tahoma"/>
              <a:cs typeface="Tahom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1CF847-C612-4E1D-984B-650280734549}"/>
              </a:ext>
            </a:extLst>
          </p:cNvPr>
          <p:cNvSpPr/>
          <p:nvPr/>
        </p:nvSpPr>
        <p:spPr>
          <a:xfrm>
            <a:off x="11526906" y="6416675"/>
            <a:ext cx="7221849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>
              <a:lnSpc>
                <a:spcPct val="100499"/>
              </a:lnSpc>
              <a:spcBef>
                <a:spcPts val="95"/>
              </a:spcBef>
            </a:pPr>
            <a:r>
              <a:rPr lang="fr-FR" sz="4100" b="1" spc="165" dirty="0">
                <a:solidFill>
                  <a:srgbClr val="F7941D"/>
                </a:solidFill>
                <a:latin typeface="Tahoma"/>
                <a:cs typeface="Tahoma"/>
              </a:rPr>
              <a:t>3/5</a:t>
            </a:r>
            <a:r>
              <a:rPr lang="fr-FR" sz="4100" b="1" spc="290" dirty="0">
                <a:solidFill>
                  <a:srgbClr val="38B54A"/>
                </a:solidFill>
                <a:latin typeface="Tahoma"/>
                <a:cs typeface="Tahoma"/>
              </a:rPr>
              <a:t> SONT DES HOMMES</a:t>
            </a:r>
            <a:endParaRPr lang="fr-FR" sz="41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3EB741-A6CE-47A5-86B6-360DF70D62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25</a:t>
            </a:fld>
            <a:endParaRPr lang="fr-FR" spc="45" dirty="0"/>
          </a:p>
        </p:txBody>
      </p:sp>
    </p:spTree>
    <p:extLst>
      <p:ext uri="{BB962C8B-B14F-4D97-AF65-F5344CB8AC3E}">
        <p14:creationId xmlns:p14="http://schemas.microsoft.com/office/powerpoint/2010/main" val="19707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1406" y="473075"/>
            <a:ext cx="9740265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19530">
              <a:lnSpc>
                <a:spcPct val="100000"/>
              </a:lnSpc>
              <a:spcBef>
                <a:spcPts val="95"/>
              </a:spcBef>
            </a:pPr>
            <a:r>
              <a:rPr lang="fr-FR" spc="229" dirty="0"/>
              <a:t>Taux d’</a:t>
            </a:r>
            <a:r>
              <a:rPr lang="fr-FR" spc="229" dirty="0" err="1"/>
              <a:t>illectronisme</a:t>
            </a:r>
            <a:endParaRPr spc="200" dirty="0"/>
          </a:p>
        </p:txBody>
      </p:sp>
      <p:sp>
        <p:nvSpPr>
          <p:cNvPr id="3" name="object 3"/>
          <p:cNvSpPr txBox="1"/>
          <p:nvPr/>
        </p:nvSpPr>
        <p:spPr>
          <a:xfrm>
            <a:off x="1339739" y="2391279"/>
            <a:ext cx="4812665" cy="1274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5"/>
              </a:spcBef>
            </a:pPr>
            <a:r>
              <a:rPr lang="fr-FR" sz="4100" b="1" spc="165" dirty="0">
                <a:solidFill>
                  <a:srgbClr val="F7941D"/>
                </a:solidFill>
                <a:latin typeface="Tahoma"/>
                <a:cs typeface="Tahoma"/>
              </a:rPr>
              <a:t>16</a:t>
            </a:r>
            <a:r>
              <a:rPr sz="4100" b="1" spc="-70" dirty="0">
                <a:solidFill>
                  <a:srgbClr val="F7941D"/>
                </a:solidFill>
                <a:latin typeface="Tahoma"/>
                <a:cs typeface="Tahoma"/>
              </a:rPr>
              <a:t> </a:t>
            </a:r>
            <a:r>
              <a:rPr sz="4100" b="1" spc="-645" dirty="0">
                <a:solidFill>
                  <a:srgbClr val="F7941D"/>
                </a:solidFill>
                <a:latin typeface="Tahoma"/>
                <a:cs typeface="Tahoma"/>
              </a:rPr>
              <a:t>%</a:t>
            </a:r>
            <a:r>
              <a:rPr sz="4100" b="1" spc="-70" dirty="0">
                <a:solidFill>
                  <a:srgbClr val="F7941D"/>
                </a:solidFill>
                <a:latin typeface="Tahoma"/>
                <a:cs typeface="Tahoma"/>
              </a:rPr>
              <a:t> </a:t>
            </a:r>
            <a:r>
              <a:rPr lang="fr-FR" sz="4100" b="1" spc="290" dirty="0">
                <a:solidFill>
                  <a:srgbClr val="38B54A"/>
                </a:solidFill>
                <a:latin typeface="Tahoma"/>
                <a:cs typeface="Tahoma"/>
              </a:rPr>
              <a:t> au niveau national</a:t>
            </a:r>
            <a:endParaRPr sz="41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6650" y="3439891"/>
            <a:ext cx="9277389" cy="3215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5290"/>
              </a:spcBef>
            </a:pPr>
            <a:r>
              <a:rPr lang="fr-FR" sz="4100" b="1" spc="-235" dirty="0">
                <a:solidFill>
                  <a:srgbClr val="F7941D"/>
                </a:solidFill>
                <a:latin typeface="Tahoma"/>
                <a:cs typeface="Tahoma"/>
              </a:rPr>
              <a:t>1/4 ne sait pas comment accéder à l’information</a:t>
            </a:r>
            <a:endParaRPr lang="fr-FR" sz="4100" b="1" spc="455" dirty="0">
              <a:solidFill>
                <a:srgbClr val="F7941D"/>
              </a:solidFill>
              <a:latin typeface="Tahoma"/>
              <a:cs typeface="Tahoma"/>
            </a:endParaRPr>
          </a:p>
          <a:p>
            <a:pPr marL="12700" marR="5080">
              <a:lnSpc>
                <a:spcPct val="100499"/>
              </a:lnSpc>
              <a:spcBef>
                <a:spcPts val="5290"/>
              </a:spcBef>
            </a:pPr>
            <a:r>
              <a:rPr lang="fr-FR" sz="4100" b="1" spc="290" dirty="0">
                <a:solidFill>
                  <a:srgbClr val="38B54A"/>
                </a:solidFill>
                <a:latin typeface="Tahoma"/>
                <a:cs typeface="Tahoma"/>
              </a:rPr>
              <a:t>1/5 ne sait pas communiquer via internet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91451" y="10536547"/>
            <a:ext cx="6361430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45" dirty="0">
                <a:latin typeface="Verdana"/>
                <a:cs typeface="Verdana"/>
              </a:rPr>
              <a:t>SOURCE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lang="fr-FR" sz="950" spc="60" dirty="0">
                <a:latin typeface="Verdana"/>
                <a:cs typeface="Verdana"/>
              </a:rPr>
              <a:t>INSEE N° 1780 - OCTOBRE 2019</a:t>
            </a:r>
            <a:endParaRPr sz="95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8851" y="10705196"/>
            <a:ext cx="335280" cy="2946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z="1450" b="1" spc="95" dirty="0">
                <a:solidFill>
                  <a:srgbClr val="4855A5"/>
                </a:solidFill>
                <a:latin typeface="Tahoma"/>
                <a:cs typeface="Tahoma"/>
              </a:rPr>
              <a:t>26</a:t>
            </a:fld>
            <a:endParaRPr sz="1450">
              <a:latin typeface="Tahoma"/>
              <a:cs typeface="Tahoma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191451" y="8859082"/>
            <a:ext cx="18217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6">
                    <a:lumMod val="50000"/>
                  </a:schemeClr>
                </a:solidFill>
              </a:rPr>
              <a:t>Des risques d’aggravation de la fracture numérique liés à l’absence de diplôme et à la vieillesse </a:t>
            </a:r>
          </a:p>
        </p:txBody>
      </p:sp>
      <p:grpSp>
        <p:nvGrpSpPr>
          <p:cNvPr id="8" name="object 6"/>
          <p:cNvGrpSpPr/>
          <p:nvPr/>
        </p:nvGrpSpPr>
        <p:grpSpPr>
          <a:xfrm>
            <a:off x="2424669" y="4073267"/>
            <a:ext cx="3834486" cy="3400425"/>
            <a:chOff x="5004167" y="5481333"/>
            <a:chExt cx="2731568" cy="3400425"/>
          </a:xfrm>
        </p:grpSpPr>
        <p:sp>
          <p:nvSpPr>
            <p:cNvPr id="9" name="object 7"/>
            <p:cNvSpPr/>
            <p:nvPr/>
          </p:nvSpPr>
          <p:spPr>
            <a:xfrm>
              <a:off x="6369850" y="5481333"/>
              <a:ext cx="1365885" cy="3400425"/>
            </a:xfrm>
            <a:custGeom>
              <a:avLst/>
              <a:gdLst/>
              <a:ahLst/>
              <a:cxnLst/>
              <a:rect l="l" t="t" r="r" b="b"/>
              <a:pathLst>
                <a:path w="1365884" h="3400425">
                  <a:moveTo>
                    <a:pt x="625698" y="3274874"/>
                  </a:moveTo>
                  <a:lnTo>
                    <a:pt x="620722" y="3314806"/>
                  </a:lnTo>
                  <a:lnTo>
                    <a:pt x="586516" y="3372477"/>
                  </a:lnTo>
                  <a:lnTo>
                    <a:pt x="532409" y="3399086"/>
                  </a:lnTo>
                  <a:lnTo>
                    <a:pt x="502557" y="3400190"/>
                  </a:lnTo>
                  <a:lnTo>
                    <a:pt x="473327" y="3392865"/>
                  </a:lnTo>
                  <a:lnTo>
                    <a:pt x="424197" y="3352050"/>
                  </a:lnTo>
                  <a:lnTo>
                    <a:pt x="399945" y="3274874"/>
                  </a:lnTo>
                  <a:lnTo>
                    <a:pt x="390147" y="3122110"/>
                  </a:lnTo>
                  <a:lnTo>
                    <a:pt x="368590" y="2851921"/>
                  </a:lnTo>
                  <a:lnTo>
                    <a:pt x="347034" y="2594402"/>
                  </a:lnTo>
                  <a:lnTo>
                    <a:pt x="337235" y="2479652"/>
                  </a:lnTo>
                  <a:lnTo>
                    <a:pt x="124027" y="2479652"/>
                  </a:lnTo>
                  <a:lnTo>
                    <a:pt x="292399" y="1209732"/>
                  </a:lnTo>
                </a:path>
                <a:path w="1365884" h="3400425">
                  <a:moveTo>
                    <a:pt x="625698" y="3274874"/>
                  </a:moveTo>
                  <a:lnTo>
                    <a:pt x="630673" y="3314806"/>
                  </a:lnTo>
                  <a:lnTo>
                    <a:pt x="664877" y="3372477"/>
                  </a:lnTo>
                  <a:lnTo>
                    <a:pt x="718983" y="3399086"/>
                  </a:lnTo>
                  <a:lnTo>
                    <a:pt x="748834" y="3400190"/>
                  </a:lnTo>
                  <a:lnTo>
                    <a:pt x="778064" y="3392865"/>
                  </a:lnTo>
                  <a:lnTo>
                    <a:pt x="827195" y="3352050"/>
                  </a:lnTo>
                  <a:lnTo>
                    <a:pt x="851450" y="3274874"/>
                  </a:lnTo>
                  <a:lnTo>
                    <a:pt x="861247" y="3122110"/>
                  </a:lnTo>
                  <a:lnTo>
                    <a:pt x="882800" y="2851921"/>
                  </a:lnTo>
                  <a:lnTo>
                    <a:pt x="904353" y="2594402"/>
                  </a:lnTo>
                  <a:lnTo>
                    <a:pt x="914150" y="2479652"/>
                  </a:lnTo>
                  <a:lnTo>
                    <a:pt x="1127368" y="2479652"/>
                  </a:lnTo>
                  <a:lnTo>
                    <a:pt x="958986" y="1209732"/>
                  </a:lnTo>
                </a:path>
                <a:path w="1365884" h="3400425">
                  <a:moveTo>
                    <a:pt x="625698" y="2456323"/>
                  </a:moveTo>
                  <a:lnTo>
                    <a:pt x="625698" y="3315166"/>
                  </a:lnTo>
                </a:path>
                <a:path w="1365884" h="3400425">
                  <a:moveTo>
                    <a:pt x="96908" y="1859283"/>
                  </a:moveTo>
                  <a:lnTo>
                    <a:pt x="292399" y="1209732"/>
                  </a:lnTo>
                </a:path>
                <a:path w="1365884" h="3400425">
                  <a:moveTo>
                    <a:pt x="959939" y="1209732"/>
                  </a:moveTo>
                  <a:lnTo>
                    <a:pt x="1027765" y="1443015"/>
                  </a:lnTo>
                  <a:lnTo>
                    <a:pt x="1069994" y="1584324"/>
                  </a:lnTo>
                  <a:lnTo>
                    <a:pt x="1104286" y="1690854"/>
                  </a:lnTo>
                  <a:lnTo>
                    <a:pt x="1148300" y="1819797"/>
                  </a:lnTo>
                  <a:lnTo>
                    <a:pt x="1166737" y="1857435"/>
                  </a:lnTo>
                  <a:lnTo>
                    <a:pt x="1218978" y="1900130"/>
                  </a:lnTo>
                  <a:lnTo>
                    <a:pt x="1249020" y="1906610"/>
                  </a:lnTo>
                  <a:lnTo>
                    <a:pt x="1279168" y="1904128"/>
                  </a:lnTo>
                  <a:lnTo>
                    <a:pt x="1332260" y="1875121"/>
                  </a:lnTo>
                  <a:lnTo>
                    <a:pt x="1363204" y="1818804"/>
                  </a:lnTo>
                  <a:lnTo>
                    <a:pt x="1365668" y="1782182"/>
                  </a:lnTo>
                  <a:lnTo>
                    <a:pt x="1356953" y="1740868"/>
                  </a:lnTo>
                  <a:lnTo>
                    <a:pt x="1343705" y="1701480"/>
                  </a:lnTo>
                  <a:lnTo>
                    <a:pt x="1329791" y="1658557"/>
                  </a:lnTo>
                  <a:lnTo>
                    <a:pt x="1315291" y="1612572"/>
                  </a:lnTo>
                  <a:lnTo>
                    <a:pt x="1300290" y="1563999"/>
                  </a:lnTo>
                  <a:lnTo>
                    <a:pt x="1284869" y="1513311"/>
                  </a:lnTo>
                  <a:lnTo>
                    <a:pt x="1269111" y="1460983"/>
                  </a:lnTo>
                  <a:lnTo>
                    <a:pt x="1253099" y="1407488"/>
                  </a:lnTo>
                  <a:lnTo>
                    <a:pt x="1236914" y="1353300"/>
                  </a:lnTo>
                  <a:lnTo>
                    <a:pt x="1220640" y="1298892"/>
                  </a:lnTo>
                  <a:lnTo>
                    <a:pt x="1204358" y="1244739"/>
                  </a:lnTo>
                  <a:lnTo>
                    <a:pt x="1188152" y="1191313"/>
                  </a:lnTo>
                  <a:lnTo>
                    <a:pt x="1172104" y="1139088"/>
                  </a:lnTo>
                  <a:lnTo>
                    <a:pt x="1156296" y="1088539"/>
                  </a:lnTo>
                  <a:lnTo>
                    <a:pt x="1140811" y="1040139"/>
                  </a:lnTo>
                  <a:lnTo>
                    <a:pt x="1125731" y="994361"/>
                  </a:lnTo>
                  <a:lnTo>
                    <a:pt x="1111139" y="951680"/>
                  </a:lnTo>
                  <a:lnTo>
                    <a:pt x="1097118" y="912569"/>
                  </a:lnTo>
                  <a:lnTo>
                    <a:pt x="1076846" y="864998"/>
                  </a:lnTo>
                  <a:lnTo>
                    <a:pt x="1052744" y="821264"/>
                  </a:lnTo>
                  <a:lnTo>
                    <a:pt x="1025132" y="781385"/>
                  </a:lnTo>
                  <a:lnTo>
                    <a:pt x="994328" y="745380"/>
                  </a:lnTo>
                  <a:lnTo>
                    <a:pt x="960652" y="713268"/>
                  </a:lnTo>
                  <a:lnTo>
                    <a:pt x="924424" y="685069"/>
                  </a:lnTo>
                  <a:lnTo>
                    <a:pt x="885962" y="660801"/>
                  </a:lnTo>
                  <a:lnTo>
                    <a:pt x="845586" y="640484"/>
                  </a:lnTo>
                  <a:lnTo>
                    <a:pt x="803615" y="624136"/>
                  </a:lnTo>
                  <a:lnTo>
                    <a:pt x="760369" y="611776"/>
                  </a:lnTo>
                  <a:lnTo>
                    <a:pt x="716166" y="603424"/>
                  </a:lnTo>
                  <a:lnTo>
                    <a:pt x="671327" y="599099"/>
                  </a:lnTo>
                  <a:lnTo>
                    <a:pt x="626169" y="598819"/>
                  </a:lnTo>
                  <a:lnTo>
                    <a:pt x="581011" y="599099"/>
                  </a:lnTo>
                  <a:lnTo>
                    <a:pt x="536172" y="603424"/>
                  </a:lnTo>
                  <a:lnTo>
                    <a:pt x="491969" y="611776"/>
                  </a:lnTo>
                  <a:lnTo>
                    <a:pt x="448722" y="624136"/>
                  </a:lnTo>
                  <a:lnTo>
                    <a:pt x="406752" y="640484"/>
                  </a:lnTo>
                  <a:lnTo>
                    <a:pt x="366376" y="660801"/>
                  </a:lnTo>
                  <a:lnTo>
                    <a:pt x="327914" y="685069"/>
                  </a:lnTo>
                  <a:lnTo>
                    <a:pt x="291686" y="713268"/>
                  </a:lnTo>
                  <a:lnTo>
                    <a:pt x="258010" y="745380"/>
                  </a:lnTo>
                  <a:lnTo>
                    <a:pt x="227206" y="781385"/>
                  </a:lnTo>
                  <a:lnTo>
                    <a:pt x="199594" y="821264"/>
                  </a:lnTo>
                  <a:lnTo>
                    <a:pt x="175492" y="864998"/>
                  </a:lnTo>
                  <a:lnTo>
                    <a:pt x="155220" y="912569"/>
                  </a:lnTo>
                  <a:lnTo>
                    <a:pt x="0" y="1393790"/>
                  </a:lnTo>
                </a:path>
                <a:path w="1365884" h="3400425">
                  <a:moveTo>
                    <a:pt x="885847" y="260149"/>
                  </a:moveTo>
                  <a:lnTo>
                    <a:pt x="881655" y="306909"/>
                  </a:lnTo>
                  <a:lnTo>
                    <a:pt x="869571" y="350921"/>
                  </a:lnTo>
                  <a:lnTo>
                    <a:pt x="850328" y="391449"/>
                  </a:lnTo>
                  <a:lnTo>
                    <a:pt x="824661" y="427757"/>
                  </a:lnTo>
                  <a:lnTo>
                    <a:pt x="793306" y="459112"/>
                  </a:lnTo>
                  <a:lnTo>
                    <a:pt x="756998" y="484779"/>
                  </a:lnTo>
                  <a:lnTo>
                    <a:pt x="716470" y="504022"/>
                  </a:lnTo>
                  <a:lnTo>
                    <a:pt x="672458" y="516106"/>
                  </a:lnTo>
                  <a:lnTo>
                    <a:pt x="625698" y="520298"/>
                  </a:lnTo>
                  <a:lnTo>
                    <a:pt x="578934" y="516106"/>
                  </a:lnTo>
                  <a:lnTo>
                    <a:pt x="534920" y="504022"/>
                  </a:lnTo>
                  <a:lnTo>
                    <a:pt x="494390" y="484779"/>
                  </a:lnTo>
                  <a:lnTo>
                    <a:pt x="458080" y="459112"/>
                  </a:lnTo>
                  <a:lnTo>
                    <a:pt x="426725" y="427757"/>
                  </a:lnTo>
                  <a:lnTo>
                    <a:pt x="401058" y="391449"/>
                  </a:lnTo>
                  <a:lnTo>
                    <a:pt x="381814" y="350921"/>
                  </a:lnTo>
                  <a:lnTo>
                    <a:pt x="369730" y="306909"/>
                  </a:lnTo>
                  <a:lnTo>
                    <a:pt x="365538" y="260149"/>
                  </a:lnTo>
                  <a:lnTo>
                    <a:pt x="369730" y="213385"/>
                  </a:lnTo>
                  <a:lnTo>
                    <a:pt x="381814" y="169372"/>
                  </a:lnTo>
                  <a:lnTo>
                    <a:pt x="401058" y="128844"/>
                  </a:lnTo>
                  <a:lnTo>
                    <a:pt x="426725" y="92536"/>
                  </a:lnTo>
                  <a:lnTo>
                    <a:pt x="458080" y="61182"/>
                  </a:lnTo>
                  <a:lnTo>
                    <a:pt x="494390" y="35516"/>
                  </a:lnTo>
                  <a:lnTo>
                    <a:pt x="534920" y="16275"/>
                  </a:lnTo>
                  <a:lnTo>
                    <a:pt x="578934" y="4191"/>
                  </a:lnTo>
                  <a:lnTo>
                    <a:pt x="625698" y="0"/>
                  </a:lnTo>
                  <a:lnTo>
                    <a:pt x="672458" y="4191"/>
                  </a:lnTo>
                  <a:lnTo>
                    <a:pt x="716470" y="16275"/>
                  </a:lnTo>
                  <a:lnTo>
                    <a:pt x="756998" y="35516"/>
                  </a:lnTo>
                  <a:lnTo>
                    <a:pt x="793306" y="61182"/>
                  </a:lnTo>
                  <a:lnTo>
                    <a:pt x="824661" y="92536"/>
                  </a:lnTo>
                  <a:lnTo>
                    <a:pt x="850328" y="128844"/>
                  </a:lnTo>
                  <a:lnTo>
                    <a:pt x="869571" y="169372"/>
                  </a:lnTo>
                  <a:lnTo>
                    <a:pt x="881655" y="213385"/>
                  </a:lnTo>
                  <a:lnTo>
                    <a:pt x="885847" y="260149"/>
                  </a:lnTo>
                  <a:close/>
                </a:path>
              </a:pathLst>
            </a:custGeom>
            <a:ln w="83850">
              <a:solidFill>
                <a:srgbClr val="38B5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5004167" y="5486967"/>
              <a:ext cx="1479550" cy="3394710"/>
            </a:xfrm>
            <a:custGeom>
              <a:avLst/>
              <a:gdLst/>
              <a:ahLst/>
              <a:cxnLst/>
              <a:rect l="l" t="t" r="r" b="b"/>
              <a:pathLst>
                <a:path w="1479550" h="3394709">
                  <a:moveTo>
                    <a:pt x="1073261" y="1209743"/>
                  </a:moveTo>
                  <a:lnTo>
                    <a:pt x="1141087" y="1443025"/>
                  </a:lnTo>
                  <a:lnTo>
                    <a:pt x="1183317" y="1584335"/>
                  </a:lnTo>
                  <a:lnTo>
                    <a:pt x="1217609" y="1690864"/>
                  </a:lnTo>
                  <a:lnTo>
                    <a:pt x="1261622" y="1819808"/>
                  </a:lnTo>
                  <a:lnTo>
                    <a:pt x="1280059" y="1857446"/>
                  </a:lnTo>
                  <a:lnTo>
                    <a:pt x="1332302" y="1900139"/>
                  </a:lnTo>
                  <a:lnTo>
                    <a:pt x="1362345" y="1906618"/>
                  </a:lnTo>
                  <a:lnTo>
                    <a:pt x="1392494" y="1904135"/>
                  </a:lnTo>
                  <a:lnTo>
                    <a:pt x="1445587" y="1875127"/>
                  </a:lnTo>
                  <a:lnTo>
                    <a:pt x="1476530" y="1818811"/>
                  </a:lnTo>
                  <a:lnTo>
                    <a:pt x="1478993" y="1782191"/>
                  </a:lnTo>
                  <a:lnTo>
                    <a:pt x="1470275" y="1740878"/>
                  </a:lnTo>
                  <a:lnTo>
                    <a:pt x="1457029" y="1701490"/>
                  </a:lnTo>
                  <a:lnTo>
                    <a:pt x="1443116" y="1658567"/>
                  </a:lnTo>
                  <a:lnTo>
                    <a:pt x="1428618" y="1612581"/>
                  </a:lnTo>
                  <a:lnTo>
                    <a:pt x="1413618" y="1564008"/>
                  </a:lnTo>
                  <a:lnTo>
                    <a:pt x="1398198" y="1513320"/>
                  </a:lnTo>
                  <a:lnTo>
                    <a:pt x="1382441" y="1460991"/>
                  </a:lnTo>
                  <a:lnTo>
                    <a:pt x="1366429" y="1407496"/>
                  </a:lnTo>
                  <a:lnTo>
                    <a:pt x="1350245" y="1353307"/>
                  </a:lnTo>
                  <a:lnTo>
                    <a:pt x="1333971" y="1298899"/>
                  </a:lnTo>
                  <a:lnTo>
                    <a:pt x="1317690" y="1244745"/>
                  </a:lnTo>
                  <a:lnTo>
                    <a:pt x="1301484" y="1191319"/>
                  </a:lnTo>
                  <a:lnTo>
                    <a:pt x="1285436" y="1139094"/>
                  </a:lnTo>
                  <a:lnTo>
                    <a:pt x="1269629" y="1088545"/>
                  </a:lnTo>
                  <a:lnTo>
                    <a:pt x="1254144" y="1040146"/>
                  </a:lnTo>
                  <a:lnTo>
                    <a:pt x="1239064" y="994369"/>
                  </a:lnTo>
                  <a:lnTo>
                    <a:pt x="1224472" y="951689"/>
                  </a:lnTo>
                  <a:lnTo>
                    <a:pt x="1210451" y="912579"/>
                  </a:lnTo>
                  <a:lnTo>
                    <a:pt x="1190176" y="865008"/>
                  </a:lnTo>
                  <a:lnTo>
                    <a:pt x="1166073" y="821274"/>
                  </a:lnTo>
                  <a:lnTo>
                    <a:pt x="1138459" y="781394"/>
                  </a:lnTo>
                  <a:lnTo>
                    <a:pt x="1107654" y="745388"/>
                  </a:lnTo>
                  <a:lnTo>
                    <a:pt x="1073977" y="713276"/>
                  </a:lnTo>
                  <a:lnTo>
                    <a:pt x="1037748" y="685076"/>
                  </a:lnTo>
                  <a:lnTo>
                    <a:pt x="999285" y="660807"/>
                  </a:lnTo>
                  <a:lnTo>
                    <a:pt x="958909" y="640489"/>
                  </a:lnTo>
                  <a:lnTo>
                    <a:pt x="916938" y="624141"/>
                  </a:lnTo>
                  <a:lnTo>
                    <a:pt x="873691" y="611782"/>
                  </a:lnTo>
                  <a:lnTo>
                    <a:pt x="829489" y="603431"/>
                  </a:lnTo>
                  <a:lnTo>
                    <a:pt x="784649" y="599107"/>
                  </a:lnTo>
                  <a:lnTo>
                    <a:pt x="739491" y="598829"/>
                  </a:lnTo>
                  <a:lnTo>
                    <a:pt x="694334" y="599107"/>
                  </a:lnTo>
                  <a:lnTo>
                    <a:pt x="649494" y="603431"/>
                  </a:lnTo>
                  <a:lnTo>
                    <a:pt x="605291" y="611782"/>
                  </a:lnTo>
                  <a:lnTo>
                    <a:pt x="562045" y="624141"/>
                  </a:lnTo>
                  <a:lnTo>
                    <a:pt x="520074" y="640489"/>
                  </a:lnTo>
                  <a:lnTo>
                    <a:pt x="479698" y="660807"/>
                  </a:lnTo>
                  <a:lnTo>
                    <a:pt x="441236" y="685076"/>
                  </a:lnTo>
                  <a:lnTo>
                    <a:pt x="405008" y="713276"/>
                  </a:lnTo>
                  <a:lnTo>
                    <a:pt x="371332" y="745388"/>
                  </a:lnTo>
                  <a:lnTo>
                    <a:pt x="340528" y="781394"/>
                  </a:lnTo>
                  <a:lnTo>
                    <a:pt x="312916" y="821274"/>
                  </a:lnTo>
                  <a:lnTo>
                    <a:pt x="288814" y="865008"/>
                  </a:lnTo>
                  <a:lnTo>
                    <a:pt x="268542" y="912579"/>
                  </a:lnTo>
                  <a:lnTo>
                    <a:pt x="254521" y="951689"/>
                  </a:lnTo>
                  <a:lnTo>
                    <a:pt x="239929" y="994369"/>
                  </a:lnTo>
                  <a:lnTo>
                    <a:pt x="224849" y="1040146"/>
                  </a:lnTo>
                  <a:lnTo>
                    <a:pt x="209364" y="1088545"/>
                  </a:lnTo>
                  <a:lnTo>
                    <a:pt x="193557" y="1139094"/>
                  </a:lnTo>
                  <a:lnTo>
                    <a:pt x="177508" y="1191319"/>
                  </a:lnTo>
                  <a:lnTo>
                    <a:pt x="161303" y="1244745"/>
                  </a:lnTo>
                  <a:lnTo>
                    <a:pt x="145022" y="1298899"/>
                  </a:lnTo>
                  <a:lnTo>
                    <a:pt x="128748" y="1353307"/>
                  </a:lnTo>
                  <a:lnTo>
                    <a:pt x="112564" y="1407496"/>
                  </a:lnTo>
                  <a:lnTo>
                    <a:pt x="96552" y="1460991"/>
                  </a:lnTo>
                  <a:lnTo>
                    <a:pt x="80795" y="1513320"/>
                  </a:lnTo>
                  <a:lnTo>
                    <a:pt x="65375" y="1564008"/>
                  </a:lnTo>
                  <a:lnTo>
                    <a:pt x="50374" y="1612581"/>
                  </a:lnTo>
                  <a:lnTo>
                    <a:pt x="35877" y="1658567"/>
                  </a:lnTo>
                  <a:lnTo>
                    <a:pt x="21963" y="1701490"/>
                  </a:lnTo>
                  <a:lnTo>
                    <a:pt x="8718" y="1740878"/>
                  </a:lnTo>
                  <a:lnTo>
                    <a:pt x="0" y="1782191"/>
                  </a:lnTo>
                  <a:lnTo>
                    <a:pt x="14223" y="1850027"/>
                  </a:lnTo>
                  <a:lnTo>
                    <a:pt x="58120" y="1893401"/>
                  </a:lnTo>
                  <a:lnTo>
                    <a:pt x="116641" y="1906618"/>
                  </a:lnTo>
                  <a:lnTo>
                    <a:pt x="146683" y="1900139"/>
                  </a:lnTo>
                  <a:lnTo>
                    <a:pt x="198923" y="1857446"/>
                  </a:lnTo>
                  <a:lnTo>
                    <a:pt x="217360" y="1819808"/>
                  </a:lnTo>
                  <a:lnTo>
                    <a:pt x="277596" y="1634927"/>
                  </a:lnTo>
                  <a:lnTo>
                    <a:pt x="338926" y="1435168"/>
                  </a:lnTo>
                  <a:lnTo>
                    <a:pt x="386566" y="1275213"/>
                  </a:lnTo>
                  <a:lnTo>
                    <a:pt x="405732" y="1209743"/>
                  </a:lnTo>
                </a:path>
                <a:path w="1479550" h="3394709">
                  <a:moveTo>
                    <a:pt x="1070392" y="1209743"/>
                  </a:moveTo>
                  <a:lnTo>
                    <a:pt x="1070392" y="3237273"/>
                  </a:lnTo>
                  <a:lnTo>
                    <a:pt x="1066210" y="3282105"/>
                  </a:lnTo>
                  <a:lnTo>
                    <a:pt x="1054547" y="3319466"/>
                  </a:lnTo>
                  <a:lnTo>
                    <a:pt x="1014089" y="3371771"/>
                  </a:lnTo>
                  <a:lnTo>
                    <a:pt x="959632" y="3394187"/>
                  </a:lnTo>
                  <a:lnTo>
                    <a:pt x="930471" y="3394187"/>
                  </a:lnTo>
                  <a:lnTo>
                    <a:pt x="874918" y="3371771"/>
                  </a:lnTo>
                  <a:lnTo>
                    <a:pt x="831905" y="3319466"/>
                  </a:lnTo>
                  <a:lnTo>
                    <a:pt x="818417" y="3282105"/>
                  </a:lnTo>
                  <a:lnTo>
                    <a:pt x="812044" y="3237273"/>
                  </a:lnTo>
                  <a:lnTo>
                    <a:pt x="740015" y="2178184"/>
                  </a:lnTo>
                  <a:lnTo>
                    <a:pt x="665766" y="3237273"/>
                  </a:lnTo>
                  <a:lnTo>
                    <a:pt x="661853" y="3282105"/>
                  </a:lnTo>
                  <a:lnTo>
                    <a:pt x="650040" y="3319466"/>
                  </a:lnTo>
                  <a:lnTo>
                    <a:pt x="608427" y="3371771"/>
                  </a:lnTo>
                  <a:lnTo>
                    <a:pt x="552362" y="3394187"/>
                  </a:lnTo>
                  <a:lnTo>
                    <a:pt x="522484" y="3394187"/>
                  </a:lnTo>
                  <a:lnTo>
                    <a:pt x="466181" y="3371771"/>
                  </a:lnTo>
                  <a:lnTo>
                    <a:pt x="424014" y="3319466"/>
                  </a:lnTo>
                  <a:lnTo>
                    <a:pt x="411805" y="3282105"/>
                  </a:lnTo>
                  <a:lnTo>
                    <a:pt x="407417" y="3237273"/>
                  </a:lnTo>
                  <a:lnTo>
                    <a:pt x="407417" y="1209743"/>
                  </a:lnTo>
                </a:path>
                <a:path w="1479550" h="3394709">
                  <a:moveTo>
                    <a:pt x="999640" y="260159"/>
                  </a:moveTo>
                  <a:lnTo>
                    <a:pt x="995449" y="306920"/>
                  </a:lnTo>
                  <a:lnTo>
                    <a:pt x="983365" y="350931"/>
                  </a:lnTo>
                  <a:lnTo>
                    <a:pt x="964123" y="391459"/>
                  </a:lnTo>
                  <a:lnTo>
                    <a:pt x="938458" y="427768"/>
                  </a:lnTo>
                  <a:lnTo>
                    <a:pt x="907104" y="459123"/>
                  </a:lnTo>
                  <a:lnTo>
                    <a:pt x="870796" y="484789"/>
                  </a:lnTo>
                  <a:lnTo>
                    <a:pt x="830268" y="504032"/>
                  </a:lnTo>
                  <a:lnTo>
                    <a:pt x="786255" y="516117"/>
                  </a:lnTo>
                  <a:lnTo>
                    <a:pt x="739491" y="520308"/>
                  </a:lnTo>
                  <a:lnTo>
                    <a:pt x="692728" y="516117"/>
                  </a:lnTo>
                  <a:lnTo>
                    <a:pt x="648715" y="504032"/>
                  </a:lnTo>
                  <a:lnTo>
                    <a:pt x="608187" y="484789"/>
                  </a:lnTo>
                  <a:lnTo>
                    <a:pt x="571878" y="459123"/>
                  </a:lnTo>
                  <a:lnTo>
                    <a:pt x="540524" y="427768"/>
                  </a:lnTo>
                  <a:lnTo>
                    <a:pt x="514859" y="391459"/>
                  </a:lnTo>
                  <a:lnTo>
                    <a:pt x="495617" y="350931"/>
                  </a:lnTo>
                  <a:lnTo>
                    <a:pt x="483533" y="306920"/>
                  </a:lnTo>
                  <a:lnTo>
                    <a:pt x="479342" y="260159"/>
                  </a:lnTo>
                  <a:lnTo>
                    <a:pt x="483533" y="213395"/>
                  </a:lnTo>
                  <a:lnTo>
                    <a:pt x="495617" y="169381"/>
                  </a:lnTo>
                  <a:lnTo>
                    <a:pt x="514859" y="128852"/>
                  </a:lnTo>
                  <a:lnTo>
                    <a:pt x="540524" y="92542"/>
                  </a:lnTo>
                  <a:lnTo>
                    <a:pt x="571878" y="61186"/>
                  </a:lnTo>
                  <a:lnTo>
                    <a:pt x="608187" y="35519"/>
                  </a:lnTo>
                  <a:lnTo>
                    <a:pt x="648715" y="16276"/>
                  </a:lnTo>
                  <a:lnTo>
                    <a:pt x="692728" y="4191"/>
                  </a:lnTo>
                  <a:lnTo>
                    <a:pt x="739491" y="0"/>
                  </a:lnTo>
                  <a:lnTo>
                    <a:pt x="786255" y="4191"/>
                  </a:lnTo>
                  <a:lnTo>
                    <a:pt x="830268" y="16276"/>
                  </a:lnTo>
                  <a:lnTo>
                    <a:pt x="870796" y="35519"/>
                  </a:lnTo>
                  <a:lnTo>
                    <a:pt x="907104" y="61186"/>
                  </a:lnTo>
                  <a:lnTo>
                    <a:pt x="938458" y="92542"/>
                  </a:lnTo>
                  <a:lnTo>
                    <a:pt x="964123" y="128852"/>
                  </a:lnTo>
                  <a:lnTo>
                    <a:pt x="983365" y="169381"/>
                  </a:lnTo>
                  <a:lnTo>
                    <a:pt x="995449" y="213395"/>
                  </a:lnTo>
                  <a:lnTo>
                    <a:pt x="999640" y="260159"/>
                  </a:lnTo>
                  <a:close/>
                </a:path>
              </a:pathLst>
            </a:custGeom>
            <a:ln w="83850">
              <a:solidFill>
                <a:srgbClr val="38B5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B2317A-F414-4801-9E8E-CFACCE25D5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26</a:t>
            </a:fld>
            <a:endParaRPr lang="fr-FR" spc="45" dirty="0"/>
          </a:p>
        </p:txBody>
      </p:sp>
    </p:spTree>
    <p:extLst>
      <p:ext uri="{BB962C8B-B14F-4D97-AF65-F5344CB8AC3E}">
        <p14:creationId xmlns:p14="http://schemas.microsoft.com/office/powerpoint/2010/main" val="2570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9"/>
          <p:cNvSpPr txBox="1">
            <a:spLocks noGrp="1"/>
          </p:cNvSpPr>
          <p:nvPr>
            <p:ph type="title"/>
          </p:nvPr>
        </p:nvSpPr>
        <p:spPr>
          <a:xfrm>
            <a:off x="0" y="168275"/>
            <a:ext cx="19881850" cy="1535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pc="245" dirty="0"/>
              <a:t>Accès aux services de solidarité : quels services sont identifiés pour y répondre ?</a:t>
            </a:r>
            <a:endParaRPr spc="245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161284"/>
              </p:ext>
            </p:extLst>
          </p:nvPr>
        </p:nvGraphicFramePr>
        <p:xfrm>
          <a:off x="2355850" y="1844675"/>
          <a:ext cx="14630400" cy="807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2465C876-2C81-4440-B494-278264FD14E0}"/>
              </a:ext>
            </a:extLst>
          </p:cNvPr>
          <p:cNvSpPr txBox="1"/>
          <p:nvPr/>
        </p:nvSpPr>
        <p:spPr>
          <a:xfrm>
            <a:off x="908050" y="10455275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Enquête usagers</a:t>
            </a:r>
            <a:r>
              <a:rPr lang="fr-FR" sz="2000" dirty="0"/>
              <a:t>, Conseil départemental de l’Eure, mars 2022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D4DEAE0-26FB-42AC-9635-0EED1AE1EA2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27</a:t>
            </a:fld>
            <a:endParaRPr lang="fr-FR" spc="45" dirty="0"/>
          </a:p>
        </p:txBody>
      </p:sp>
    </p:spTree>
    <p:extLst>
      <p:ext uri="{BB962C8B-B14F-4D97-AF65-F5344CB8AC3E}">
        <p14:creationId xmlns:p14="http://schemas.microsoft.com/office/powerpoint/2010/main" val="5098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89329" y="10012035"/>
            <a:ext cx="377190" cy="145415"/>
            <a:chOff x="18789329" y="10012035"/>
            <a:chExt cx="377190" cy="145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89329" y="10014437"/>
              <a:ext cx="120760" cy="1404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940970" y="10014438"/>
              <a:ext cx="95885" cy="140970"/>
            </a:xfrm>
            <a:custGeom>
              <a:avLst/>
              <a:gdLst/>
              <a:ahLst/>
              <a:cxnLst/>
              <a:rect l="l" t="t" r="r" b="b"/>
              <a:pathLst>
                <a:path w="95884" h="140970">
                  <a:moveTo>
                    <a:pt x="95491" y="111760"/>
                  </a:moveTo>
                  <a:lnTo>
                    <a:pt x="31292" y="111760"/>
                  </a:lnTo>
                  <a:lnTo>
                    <a:pt x="31292" y="83820"/>
                  </a:lnTo>
                  <a:lnTo>
                    <a:pt x="83248" y="83820"/>
                  </a:lnTo>
                  <a:lnTo>
                    <a:pt x="83248" y="54610"/>
                  </a:lnTo>
                  <a:lnTo>
                    <a:pt x="31292" y="54610"/>
                  </a:lnTo>
                  <a:lnTo>
                    <a:pt x="31292" y="27940"/>
                  </a:lnTo>
                  <a:lnTo>
                    <a:pt x="92697" y="27940"/>
                  </a:lnTo>
                  <a:lnTo>
                    <a:pt x="92697" y="0"/>
                  </a:lnTo>
                  <a:lnTo>
                    <a:pt x="0" y="0"/>
                  </a:lnTo>
                  <a:lnTo>
                    <a:pt x="0" y="27940"/>
                  </a:lnTo>
                  <a:lnTo>
                    <a:pt x="0" y="54610"/>
                  </a:lnTo>
                  <a:lnTo>
                    <a:pt x="0" y="83820"/>
                  </a:lnTo>
                  <a:lnTo>
                    <a:pt x="0" y="111760"/>
                  </a:lnTo>
                  <a:lnTo>
                    <a:pt x="0" y="140970"/>
                  </a:lnTo>
                  <a:lnTo>
                    <a:pt x="95491" y="140970"/>
                  </a:lnTo>
                  <a:lnTo>
                    <a:pt x="95491" y="11176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65178" y="10012035"/>
              <a:ext cx="101305" cy="14522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7079479" y="10701502"/>
            <a:ext cx="247650" cy="140970"/>
            <a:chOff x="17079479" y="10701502"/>
            <a:chExt cx="247650" cy="14097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79479" y="10701502"/>
              <a:ext cx="120760" cy="1404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231132" y="10701509"/>
              <a:ext cx="95885" cy="140970"/>
            </a:xfrm>
            <a:custGeom>
              <a:avLst/>
              <a:gdLst/>
              <a:ahLst/>
              <a:cxnLst/>
              <a:rect l="l" t="t" r="r" b="b"/>
              <a:pathLst>
                <a:path w="95884" h="140970">
                  <a:moveTo>
                    <a:pt x="95478" y="111760"/>
                  </a:moveTo>
                  <a:lnTo>
                    <a:pt x="31280" y="111760"/>
                  </a:lnTo>
                  <a:lnTo>
                    <a:pt x="31280" y="83820"/>
                  </a:lnTo>
                  <a:lnTo>
                    <a:pt x="83235" y="83820"/>
                  </a:lnTo>
                  <a:lnTo>
                    <a:pt x="83235" y="54610"/>
                  </a:lnTo>
                  <a:lnTo>
                    <a:pt x="31280" y="54610"/>
                  </a:lnTo>
                  <a:lnTo>
                    <a:pt x="31280" y="27940"/>
                  </a:lnTo>
                  <a:lnTo>
                    <a:pt x="92684" y="27940"/>
                  </a:lnTo>
                  <a:lnTo>
                    <a:pt x="92684" y="0"/>
                  </a:lnTo>
                  <a:lnTo>
                    <a:pt x="0" y="0"/>
                  </a:lnTo>
                  <a:lnTo>
                    <a:pt x="0" y="27940"/>
                  </a:lnTo>
                  <a:lnTo>
                    <a:pt x="0" y="54610"/>
                  </a:lnTo>
                  <a:lnTo>
                    <a:pt x="0" y="83820"/>
                  </a:lnTo>
                  <a:lnTo>
                    <a:pt x="0" y="111760"/>
                  </a:lnTo>
                  <a:lnTo>
                    <a:pt x="0" y="140970"/>
                  </a:lnTo>
                  <a:lnTo>
                    <a:pt x="95478" y="140970"/>
                  </a:lnTo>
                  <a:lnTo>
                    <a:pt x="95478" y="11176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7079456" y="9874167"/>
            <a:ext cx="509905" cy="278130"/>
          </a:xfrm>
          <a:custGeom>
            <a:avLst/>
            <a:gdLst/>
            <a:ahLst/>
            <a:cxnLst/>
            <a:rect l="l" t="t" r="r" b="b"/>
            <a:pathLst>
              <a:path w="509905" h="278129">
                <a:moveTo>
                  <a:pt x="273227" y="273227"/>
                </a:moveTo>
                <a:lnTo>
                  <a:pt x="253276" y="219506"/>
                </a:lnTo>
                <a:lnTo>
                  <a:pt x="233743" y="166941"/>
                </a:lnTo>
                <a:lnTo>
                  <a:pt x="196329" y="66192"/>
                </a:lnTo>
                <a:lnTo>
                  <a:pt x="173647" y="5143"/>
                </a:lnTo>
                <a:lnTo>
                  <a:pt x="173647" y="166941"/>
                </a:lnTo>
                <a:lnTo>
                  <a:pt x="99009" y="166941"/>
                </a:lnTo>
                <a:lnTo>
                  <a:pt x="136436" y="66192"/>
                </a:lnTo>
                <a:lnTo>
                  <a:pt x="173647" y="166941"/>
                </a:lnTo>
                <a:lnTo>
                  <a:pt x="173647" y="5143"/>
                </a:lnTo>
                <a:lnTo>
                  <a:pt x="173456" y="4622"/>
                </a:lnTo>
                <a:lnTo>
                  <a:pt x="99783" y="4622"/>
                </a:lnTo>
                <a:lnTo>
                  <a:pt x="0" y="273227"/>
                </a:lnTo>
                <a:lnTo>
                  <a:pt x="64846" y="273227"/>
                </a:lnTo>
                <a:lnTo>
                  <a:pt x="83477" y="219506"/>
                </a:lnTo>
                <a:lnTo>
                  <a:pt x="188988" y="219506"/>
                </a:lnTo>
                <a:lnTo>
                  <a:pt x="207619" y="273227"/>
                </a:lnTo>
                <a:lnTo>
                  <a:pt x="273227" y="273227"/>
                </a:lnTo>
                <a:close/>
              </a:path>
              <a:path w="509905" h="278129">
                <a:moveTo>
                  <a:pt x="509752" y="190728"/>
                </a:moveTo>
                <a:lnTo>
                  <a:pt x="495858" y="148043"/>
                </a:lnTo>
                <a:lnTo>
                  <a:pt x="462749" y="123774"/>
                </a:lnTo>
                <a:lnTo>
                  <a:pt x="390105" y="98437"/>
                </a:lnTo>
                <a:lnTo>
                  <a:pt x="376224" y="81356"/>
                </a:lnTo>
                <a:lnTo>
                  <a:pt x="379666" y="71526"/>
                </a:lnTo>
                <a:lnTo>
                  <a:pt x="389356" y="63741"/>
                </a:lnTo>
                <a:lnTo>
                  <a:pt x="404380" y="58635"/>
                </a:lnTo>
                <a:lnTo>
                  <a:pt x="423799" y="56794"/>
                </a:lnTo>
                <a:lnTo>
                  <a:pt x="441286" y="58356"/>
                </a:lnTo>
                <a:lnTo>
                  <a:pt x="459130" y="62674"/>
                </a:lnTo>
                <a:lnTo>
                  <a:pt x="476275" y="69176"/>
                </a:lnTo>
                <a:lnTo>
                  <a:pt x="491718" y="77343"/>
                </a:lnTo>
                <a:lnTo>
                  <a:pt x="491718" y="15735"/>
                </a:lnTo>
                <a:lnTo>
                  <a:pt x="474954" y="9156"/>
                </a:lnTo>
                <a:lnTo>
                  <a:pt x="456082" y="4203"/>
                </a:lnTo>
                <a:lnTo>
                  <a:pt x="436410" y="1079"/>
                </a:lnTo>
                <a:lnTo>
                  <a:pt x="417283" y="0"/>
                </a:lnTo>
                <a:lnTo>
                  <a:pt x="375716" y="6413"/>
                </a:lnTo>
                <a:lnTo>
                  <a:pt x="343750" y="24269"/>
                </a:lnTo>
                <a:lnTo>
                  <a:pt x="323227" y="51485"/>
                </a:lnTo>
                <a:lnTo>
                  <a:pt x="315976" y="85953"/>
                </a:lnTo>
                <a:lnTo>
                  <a:pt x="329590" y="128206"/>
                </a:lnTo>
                <a:lnTo>
                  <a:pt x="362038" y="152438"/>
                </a:lnTo>
                <a:lnTo>
                  <a:pt x="433222" y="178320"/>
                </a:lnTo>
                <a:lnTo>
                  <a:pt x="446824" y="195694"/>
                </a:lnTo>
                <a:lnTo>
                  <a:pt x="442074" y="206870"/>
                </a:lnTo>
                <a:lnTo>
                  <a:pt x="430085" y="214223"/>
                </a:lnTo>
                <a:lnTo>
                  <a:pt x="414286" y="218262"/>
                </a:lnTo>
                <a:lnTo>
                  <a:pt x="398094" y="219494"/>
                </a:lnTo>
                <a:lnTo>
                  <a:pt x="374662" y="217538"/>
                </a:lnTo>
                <a:lnTo>
                  <a:pt x="353910" y="212204"/>
                </a:lnTo>
                <a:lnTo>
                  <a:pt x="335381" y="204279"/>
                </a:lnTo>
                <a:lnTo>
                  <a:pt x="318655" y="194564"/>
                </a:lnTo>
                <a:lnTo>
                  <a:pt x="318655" y="258445"/>
                </a:lnTo>
                <a:lnTo>
                  <a:pt x="334772" y="265442"/>
                </a:lnTo>
                <a:lnTo>
                  <a:pt x="354393" y="271665"/>
                </a:lnTo>
                <a:lnTo>
                  <a:pt x="378396" y="276123"/>
                </a:lnTo>
                <a:lnTo>
                  <a:pt x="407695" y="277837"/>
                </a:lnTo>
                <a:lnTo>
                  <a:pt x="449541" y="271297"/>
                </a:lnTo>
                <a:lnTo>
                  <a:pt x="481736" y="253136"/>
                </a:lnTo>
                <a:lnTo>
                  <a:pt x="502437" y="225539"/>
                </a:lnTo>
                <a:lnTo>
                  <a:pt x="509752" y="190728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636627" y="9874163"/>
            <a:ext cx="194310" cy="278130"/>
          </a:xfrm>
          <a:custGeom>
            <a:avLst/>
            <a:gdLst/>
            <a:ahLst/>
            <a:cxnLst/>
            <a:rect l="l" t="t" r="r" b="b"/>
            <a:pathLst>
              <a:path w="194309" h="278129">
                <a:moveTo>
                  <a:pt x="101305" y="0"/>
                </a:moveTo>
                <a:lnTo>
                  <a:pt x="59736" y="6415"/>
                </a:lnTo>
                <a:lnTo>
                  <a:pt x="27772" y="24271"/>
                </a:lnTo>
                <a:lnTo>
                  <a:pt x="7248" y="51480"/>
                </a:lnTo>
                <a:lnTo>
                  <a:pt x="0" y="85955"/>
                </a:lnTo>
                <a:lnTo>
                  <a:pt x="13608" y="128205"/>
                </a:lnTo>
                <a:lnTo>
                  <a:pt x="46060" y="152440"/>
                </a:lnTo>
                <a:lnTo>
                  <a:pt x="117245" y="178319"/>
                </a:lnTo>
                <a:lnTo>
                  <a:pt x="130854" y="195690"/>
                </a:lnTo>
                <a:lnTo>
                  <a:pt x="126099" y="206865"/>
                </a:lnTo>
                <a:lnTo>
                  <a:pt x="114113" y="214218"/>
                </a:lnTo>
                <a:lnTo>
                  <a:pt x="98311" y="218257"/>
                </a:lnTo>
                <a:lnTo>
                  <a:pt x="82112" y="219490"/>
                </a:lnTo>
                <a:lnTo>
                  <a:pt x="58693" y="217537"/>
                </a:lnTo>
                <a:lnTo>
                  <a:pt x="37936" y="212204"/>
                </a:lnTo>
                <a:lnTo>
                  <a:pt x="19409" y="204281"/>
                </a:lnTo>
                <a:lnTo>
                  <a:pt x="2680" y="194559"/>
                </a:lnTo>
                <a:lnTo>
                  <a:pt x="2680" y="258442"/>
                </a:lnTo>
                <a:lnTo>
                  <a:pt x="18799" y="265439"/>
                </a:lnTo>
                <a:lnTo>
                  <a:pt x="38413" y="271664"/>
                </a:lnTo>
                <a:lnTo>
                  <a:pt x="62420" y="276126"/>
                </a:lnTo>
                <a:lnTo>
                  <a:pt x="91714" y="277834"/>
                </a:lnTo>
                <a:lnTo>
                  <a:pt x="133560" y="271291"/>
                </a:lnTo>
                <a:lnTo>
                  <a:pt x="165765" y="253128"/>
                </a:lnTo>
                <a:lnTo>
                  <a:pt x="186460" y="225541"/>
                </a:lnTo>
                <a:lnTo>
                  <a:pt x="193774" y="190727"/>
                </a:lnTo>
                <a:lnTo>
                  <a:pt x="179887" y="148041"/>
                </a:lnTo>
                <a:lnTo>
                  <a:pt x="146773" y="123772"/>
                </a:lnTo>
                <a:lnTo>
                  <a:pt x="74136" y="98441"/>
                </a:lnTo>
                <a:lnTo>
                  <a:pt x="60249" y="81358"/>
                </a:lnTo>
                <a:lnTo>
                  <a:pt x="63691" y="71521"/>
                </a:lnTo>
                <a:lnTo>
                  <a:pt x="73393" y="63744"/>
                </a:lnTo>
                <a:lnTo>
                  <a:pt x="88414" y="58632"/>
                </a:lnTo>
                <a:lnTo>
                  <a:pt x="107818" y="56794"/>
                </a:lnTo>
                <a:lnTo>
                  <a:pt x="125315" y="58354"/>
                </a:lnTo>
                <a:lnTo>
                  <a:pt x="143151" y="62668"/>
                </a:lnTo>
                <a:lnTo>
                  <a:pt x="160301" y="69180"/>
                </a:lnTo>
                <a:lnTo>
                  <a:pt x="175743" y="77337"/>
                </a:lnTo>
                <a:lnTo>
                  <a:pt x="175743" y="15727"/>
                </a:lnTo>
                <a:lnTo>
                  <a:pt x="158985" y="9148"/>
                </a:lnTo>
                <a:lnTo>
                  <a:pt x="140103" y="4200"/>
                </a:lnTo>
                <a:lnTo>
                  <a:pt x="120431" y="1083"/>
                </a:lnTo>
                <a:lnTo>
                  <a:pt x="101305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890481" y="9878767"/>
            <a:ext cx="61594" cy="269240"/>
          </a:xfrm>
          <a:custGeom>
            <a:avLst/>
            <a:gdLst/>
            <a:ahLst/>
            <a:cxnLst/>
            <a:rect l="l" t="t" r="r" b="b"/>
            <a:pathLst>
              <a:path w="61594" h="269240">
                <a:moveTo>
                  <a:pt x="61013" y="0"/>
                </a:moveTo>
                <a:lnTo>
                  <a:pt x="0" y="0"/>
                </a:lnTo>
                <a:lnTo>
                  <a:pt x="0" y="268620"/>
                </a:lnTo>
                <a:lnTo>
                  <a:pt x="61013" y="268620"/>
                </a:lnTo>
                <a:lnTo>
                  <a:pt x="61013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017387" y="9874163"/>
            <a:ext cx="194310" cy="278130"/>
          </a:xfrm>
          <a:custGeom>
            <a:avLst/>
            <a:gdLst/>
            <a:ahLst/>
            <a:cxnLst/>
            <a:rect l="l" t="t" r="r" b="b"/>
            <a:pathLst>
              <a:path w="194309" h="278129">
                <a:moveTo>
                  <a:pt x="101305" y="0"/>
                </a:moveTo>
                <a:lnTo>
                  <a:pt x="59736" y="6415"/>
                </a:lnTo>
                <a:lnTo>
                  <a:pt x="27772" y="24271"/>
                </a:lnTo>
                <a:lnTo>
                  <a:pt x="7248" y="51480"/>
                </a:lnTo>
                <a:lnTo>
                  <a:pt x="0" y="85955"/>
                </a:lnTo>
                <a:lnTo>
                  <a:pt x="13608" y="128205"/>
                </a:lnTo>
                <a:lnTo>
                  <a:pt x="46060" y="152440"/>
                </a:lnTo>
                <a:lnTo>
                  <a:pt x="117245" y="178319"/>
                </a:lnTo>
                <a:lnTo>
                  <a:pt x="130854" y="195690"/>
                </a:lnTo>
                <a:lnTo>
                  <a:pt x="126099" y="206865"/>
                </a:lnTo>
                <a:lnTo>
                  <a:pt x="114113" y="214218"/>
                </a:lnTo>
                <a:lnTo>
                  <a:pt x="98311" y="218257"/>
                </a:lnTo>
                <a:lnTo>
                  <a:pt x="82112" y="219490"/>
                </a:lnTo>
                <a:lnTo>
                  <a:pt x="58693" y="217537"/>
                </a:lnTo>
                <a:lnTo>
                  <a:pt x="37936" y="212204"/>
                </a:lnTo>
                <a:lnTo>
                  <a:pt x="19409" y="204281"/>
                </a:lnTo>
                <a:lnTo>
                  <a:pt x="2680" y="194559"/>
                </a:lnTo>
                <a:lnTo>
                  <a:pt x="2680" y="258442"/>
                </a:lnTo>
                <a:lnTo>
                  <a:pt x="18799" y="265439"/>
                </a:lnTo>
                <a:lnTo>
                  <a:pt x="38413" y="271664"/>
                </a:lnTo>
                <a:lnTo>
                  <a:pt x="62420" y="276126"/>
                </a:lnTo>
                <a:lnTo>
                  <a:pt x="91714" y="277834"/>
                </a:lnTo>
                <a:lnTo>
                  <a:pt x="133560" y="271291"/>
                </a:lnTo>
                <a:lnTo>
                  <a:pt x="165765" y="253128"/>
                </a:lnTo>
                <a:lnTo>
                  <a:pt x="186460" y="225541"/>
                </a:lnTo>
                <a:lnTo>
                  <a:pt x="193774" y="190727"/>
                </a:lnTo>
                <a:lnTo>
                  <a:pt x="179887" y="148041"/>
                </a:lnTo>
                <a:lnTo>
                  <a:pt x="146773" y="123772"/>
                </a:lnTo>
                <a:lnTo>
                  <a:pt x="74136" y="98441"/>
                </a:lnTo>
                <a:lnTo>
                  <a:pt x="60249" y="81358"/>
                </a:lnTo>
                <a:lnTo>
                  <a:pt x="63691" y="71521"/>
                </a:lnTo>
                <a:lnTo>
                  <a:pt x="73393" y="63744"/>
                </a:lnTo>
                <a:lnTo>
                  <a:pt x="88414" y="58632"/>
                </a:lnTo>
                <a:lnTo>
                  <a:pt x="107818" y="56794"/>
                </a:lnTo>
                <a:lnTo>
                  <a:pt x="125315" y="58354"/>
                </a:lnTo>
                <a:lnTo>
                  <a:pt x="143151" y="62668"/>
                </a:lnTo>
                <a:lnTo>
                  <a:pt x="160301" y="69180"/>
                </a:lnTo>
                <a:lnTo>
                  <a:pt x="175743" y="77337"/>
                </a:lnTo>
                <a:lnTo>
                  <a:pt x="175743" y="15727"/>
                </a:lnTo>
                <a:lnTo>
                  <a:pt x="158985" y="9148"/>
                </a:lnTo>
                <a:lnTo>
                  <a:pt x="140103" y="4200"/>
                </a:lnTo>
                <a:lnTo>
                  <a:pt x="120431" y="1083"/>
                </a:lnTo>
                <a:lnTo>
                  <a:pt x="101305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71236" y="9878777"/>
            <a:ext cx="182880" cy="269240"/>
          </a:xfrm>
          <a:custGeom>
            <a:avLst/>
            <a:gdLst/>
            <a:ahLst/>
            <a:cxnLst/>
            <a:rect l="l" t="t" r="r" b="b"/>
            <a:pathLst>
              <a:path w="182880" h="269240">
                <a:moveTo>
                  <a:pt x="182664" y="213360"/>
                </a:moveTo>
                <a:lnTo>
                  <a:pt x="59867" y="213360"/>
                </a:lnTo>
                <a:lnTo>
                  <a:pt x="59867" y="160020"/>
                </a:lnTo>
                <a:lnTo>
                  <a:pt x="159232" y="160020"/>
                </a:lnTo>
                <a:lnTo>
                  <a:pt x="159232" y="104140"/>
                </a:lnTo>
                <a:lnTo>
                  <a:pt x="59867" y="104140"/>
                </a:lnTo>
                <a:lnTo>
                  <a:pt x="59867" y="54610"/>
                </a:lnTo>
                <a:lnTo>
                  <a:pt x="177292" y="54610"/>
                </a:lnTo>
                <a:lnTo>
                  <a:pt x="177292" y="0"/>
                </a:lnTo>
                <a:lnTo>
                  <a:pt x="0" y="0"/>
                </a:lnTo>
                <a:lnTo>
                  <a:pt x="0" y="54610"/>
                </a:lnTo>
                <a:lnTo>
                  <a:pt x="0" y="104140"/>
                </a:lnTo>
                <a:lnTo>
                  <a:pt x="0" y="160020"/>
                </a:lnTo>
                <a:lnTo>
                  <a:pt x="0" y="213360"/>
                </a:lnTo>
                <a:lnTo>
                  <a:pt x="0" y="269240"/>
                </a:lnTo>
                <a:lnTo>
                  <a:pt x="182664" y="269240"/>
                </a:lnTo>
                <a:lnTo>
                  <a:pt x="182664" y="21336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08774" y="9874163"/>
            <a:ext cx="194310" cy="278130"/>
          </a:xfrm>
          <a:custGeom>
            <a:avLst/>
            <a:gdLst/>
            <a:ahLst/>
            <a:cxnLst/>
            <a:rect l="l" t="t" r="r" b="b"/>
            <a:pathLst>
              <a:path w="194309" h="278129">
                <a:moveTo>
                  <a:pt x="101305" y="0"/>
                </a:moveTo>
                <a:lnTo>
                  <a:pt x="59732" y="6415"/>
                </a:lnTo>
                <a:lnTo>
                  <a:pt x="27768" y="24271"/>
                </a:lnTo>
                <a:lnTo>
                  <a:pt x="7247" y="51480"/>
                </a:lnTo>
                <a:lnTo>
                  <a:pt x="0" y="85955"/>
                </a:lnTo>
                <a:lnTo>
                  <a:pt x="13608" y="128205"/>
                </a:lnTo>
                <a:lnTo>
                  <a:pt x="46060" y="152440"/>
                </a:lnTo>
                <a:lnTo>
                  <a:pt x="117245" y="178319"/>
                </a:lnTo>
                <a:lnTo>
                  <a:pt x="130854" y="195690"/>
                </a:lnTo>
                <a:lnTo>
                  <a:pt x="126099" y="206865"/>
                </a:lnTo>
                <a:lnTo>
                  <a:pt x="114113" y="214218"/>
                </a:lnTo>
                <a:lnTo>
                  <a:pt x="98311" y="218257"/>
                </a:lnTo>
                <a:lnTo>
                  <a:pt x="82112" y="219490"/>
                </a:lnTo>
                <a:lnTo>
                  <a:pt x="58693" y="217537"/>
                </a:lnTo>
                <a:lnTo>
                  <a:pt x="37936" y="212204"/>
                </a:lnTo>
                <a:lnTo>
                  <a:pt x="19409" y="204281"/>
                </a:lnTo>
                <a:lnTo>
                  <a:pt x="2680" y="194559"/>
                </a:lnTo>
                <a:lnTo>
                  <a:pt x="2680" y="258442"/>
                </a:lnTo>
                <a:lnTo>
                  <a:pt x="18799" y="265439"/>
                </a:lnTo>
                <a:lnTo>
                  <a:pt x="38413" y="271664"/>
                </a:lnTo>
                <a:lnTo>
                  <a:pt x="62420" y="276126"/>
                </a:lnTo>
                <a:lnTo>
                  <a:pt x="91714" y="277834"/>
                </a:lnTo>
                <a:lnTo>
                  <a:pt x="133560" y="271291"/>
                </a:lnTo>
                <a:lnTo>
                  <a:pt x="165765" y="253128"/>
                </a:lnTo>
                <a:lnTo>
                  <a:pt x="186460" y="225541"/>
                </a:lnTo>
                <a:lnTo>
                  <a:pt x="193774" y="190727"/>
                </a:lnTo>
                <a:lnTo>
                  <a:pt x="179887" y="148041"/>
                </a:lnTo>
                <a:lnTo>
                  <a:pt x="146773" y="123772"/>
                </a:lnTo>
                <a:lnTo>
                  <a:pt x="74136" y="98441"/>
                </a:lnTo>
                <a:lnTo>
                  <a:pt x="60249" y="81358"/>
                </a:lnTo>
                <a:lnTo>
                  <a:pt x="63691" y="71521"/>
                </a:lnTo>
                <a:lnTo>
                  <a:pt x="73393" y="63744"/>
                </a:lnTo>
                <a:lnTo>
                  <a:pt x="88414" y="58632"/>
                </a:lnTo>
                <a:lnTo>
                  <a:pt x="107818" y="56794"/>
                </a:lnTo>
                <a:lnTo>
                  <a:pt x="125315" y="58354"/>
                </a:lnTo>
                <a:lnTo>
                  <a:pt x="143151" y="62668"/>
                </a:lnTo>
                <a:lnTo>
                  <a:pt x="160301" y="69180"/>
                </a:lnTo>
                <a:lnTo>
                  <a:pt x="175743" y="77337"/>
                </a:lnTo>
                <a:lnTo>
                  <a:pt x="175743" y="15727"/>
                </a:lnTo>
                <a:lnTo>
                  <a:pt x="158985" y="9148"/>
                </a:lnTo>
                <a:lnTo>
                  <a:pt x="140103" y="4200"/>
                </a:lnTo>
                <a:lnTo>
                  <a:pt x="120431" y="1083"/>
                </a:lnTo>
                <a:lnTo>
                  <a:pt x="101305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7079472" y="10247757"/>
            <a:ext cx="757555" cy="358140"/>
            <a:chOff x="17079472" y="10247757"/>
            <a:chExt cx="757555" cy="358140"/>
          </a:xfrm>
        </p:grpSpPr>
        <p:sp>
          <p:nvSpPr>
            <p:cNvPr id="16" name="object 16"/>
            <p:cNvSpPr/>
            <p:nvPr/>
          </p:nvSpPr>
          <p:spPr>
            <a:xfrm>
              <a:off x="17293396" y="10319674"/>
              <a:ext cx="286385" cy="285750"/>
            </a:xfrm>
            <a:custGeom>
              <a:avLst/>
              <a:gdLst/>
              <a:ahLst/>
              <a:cxnLst/>
              <a:rect l="l" t="t" r="r" b="b"/>
              <a:pathLst>
                <a:path w="286384" h="285750">
                  <a:moveTo>
                    <a:pt x="143000" y="0"/>
                  </a:moveTo>
                  <a:lnTo>
                    <a:pt x="97823" y="7256"/>
                  </a:lnTo>
                  <a:lnTo>
                    <a:pt x="58571" y="27475"/>
                  </a:lnTo>
                  <a:lnTo>
                    <a:pt x="27607" y="58329"/>
                  </a:lnTo>
                  <a:lnTo>
                    <a:pt x="7295" y="97491"/>
                  </a:lnTo>
                  <a:lnTo>
                    <a:pt x="0" y="142634"/>
                  </a:lnTo>
                  <a:lnTo>
                    <a:pt x="7295" y="187960"/>
                  </a:lnTo>
                  <a:lnTo>
                    <a:pt x="27607" y="227231"/>
                  </a:lnTo>
                  <a:lnTo>
                    <a:pt x="58571" y="258139"/>
                  </a:lnTo>
                  <a:lnTo>
                    <a:pt x="97823" y="278376"/>
                  </a:lnTo>
                  <a:lnTo>
                    <a:pt x="143000" y="285635"/>
                  </a:lnTo>
                  <a:lnTo>
                    <a:pt x="188188" y="278376"/>
                  </a:lnTo>
                  <a:lnTo>
                    <a:pt x="227446" y="258139"/>
                  </a:lnTo>
                  <a:lnTo>
                    <a:pt x="258413" y="227231"/>
                  </a:lnTo>
                  <a:lnTo>
                    <a:pt x="278726" y="187960"/>
                  </a:lnTo>
                  <a:lnTo>
                    <a:pt x="286022" y="142634"/>
                  </a:lnTo>
                  <a:lnTo>
                    <a:pt x="278726" y="97491"/>
                  </a:lnTo>
                  <a:lnTo>
                    <a:pt x="258413" y="58329"/>
                  </a:lnTo>
                  <a:lnTo>
                    <a:pt x="227446" y="27475"/>
                  </a:lnTo>
                  <a:lnTo>
                    <a:pt x="188188" y="7256"/>
                  </a:lnTo>
                  <a:lnTo>
                    <a:pt x="14300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339931" y="10247757"/>
              <a:ext cx="286385" cy="285750"/>
            </a:xfrm>
            <a:custGeom>
              <a:avLst/>
              <a:gdLst/>
              <a:ahLst/>
              <a:cxnLst/>
              <a:rect l="l" t="t" r="r" b="b"/>
              <a:pathLst>
                <a:path w="286384" h="285750">
                  <a:moveTo>
                    <a:pt x="143000" y="0"/>
                  </a:moveTo>
                  <a:lnTo>
                    <a:pt x="97823" y="7256"/>
                  </a:lnTo>
                  <a:lnTo>
                    <a:pt x="58571" y="27475"/>
                  </a:lnTo>
                  <a:lnTo>
                    <a:pt x="27607" y="58329"/>
                  </a:lnTo>
                  <a:lnTo>
                    <a:pt x="7295" y="97491"/>
                  </a:lnTo>
                  <a:lnTo>
                    <a:pt x="0" y="142634"/>
                  </a:lnTo>
                  <a:lnTo>
                    <a:pt x="7295" y="187960"/>
                  </a:lnTo>
                  <a:lnTo>
                    <a:pt x="27607" y="227231"/>
                  </a:lnTo>
                  <a:lnTo>
                    <a:pt x="58571" y="258139"/>
                  </a:lnTo>
                  <a:lnTo>
                    <a:pt x="97823" y="278376"/>
                  </a:lnTo>
                  <a:lnTo>
                    <a:pt x="143000" y="285635"/>
                  </a:lnTo>
                  <a:lnTo>
                    <a:pt x="188188" y="278376"/>
                  </a:lnTo>
                  <a:lnTo>
                    <a:pt x="227446" y="258139"/>
                  </a:lnTo>
                  <a:lnTo>
                    <a:pt x="258413" y="227231"/>
                  </a:lnTo>
                  <a:lnTo>
                    <a:pt x="278726" y="187960"/>
                  </a:lnTo>
                  <a:lnTo>
                    <a:pt x="286022" y="142634"/>
                  </a:lnTo>
                  <a:lnTo>
                    <a:pt x="278726" y="97491"/>
                  </a:lnTo>
                  <a:lnTo>
                    <a:pt x="258413" y="58329"/>
                  </a:lnTo>
                  <a:lnTo>
                    <a:pt x="227446" y="27475"/>
                  </a:lnTo>
                  <a:lnTo>
                    <a:pt x="188188" y="7256"/>
                  </a:lnTo>
                  <a:lnTo>
                    <a:pt x="143000" y="0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079469" y="10283844"/>
              <a:ext cx="757555" cy="278765"/>
            </a:xfrm>
            <a:custGeom>
              <a:avLst/>
              <a:gdLst/>
              <a:ahLst/>
              <a:cxnLst/>
              <a:rect l="l" t="t" r="r" b="b"/>
              <a:pathLst>
                <a:path w="757555" h="278765">
                  <a:moveTo>
                    <a:pt x="194310" y="191236"/>
                  </a:moveTo>
                  <a:lnTo>
                    <a:pt x="180378" y="148437"/>
                  </a:lnTo>
                  <a:lnTo>
                    <a:pt x="147167" y="124091"/>
                  </a:lnTo>
                  <a:lnTo>
                    <a:pt x="74320" y="98704"/>
                  </a:lnTo>
                  <a:lnTo>
                    <a:pt x="60388" y="81572"/>
                  </a:lnTo>
                  <a:lnTo>
                    <a:pt x="63842" y="71716"/>
                  </a:lnTo>
                  <a:lnTo>
                    <a:pt x="73583" y="63919"/>
                  </a:lnTo>
                  <a:lnTo>
                    <a:pt x="88646" y="58788"/>
                  </a:lnTo>
                  <a:lnTo>
                    <a:pt x="108115" y="56946"/>
                  </a:lnTo>
                  <a:lnTo>
                    <a:pt x="125653" y="58508"/>
                  </a:lnTo>
                  <a:lnTo>
                    <a:pt x="143535" y="62839"/>
                  </a:lnTo>
                  <a:lnTo>
                    <a:pt x="160731" y="69367"/>
                  </a:lnTo>
                  <a:lnTo>
                    <a:pt x="176212" y="77546"/>
                  </a:lnTo>
                  <a:lnTo>
                    <a:pt x="176212" y="15786"/>
                  </a:lnTo>
                  <a:lnTo>
                    <a:pt x="159410" y="9182"/>
                  </a:lnTo>
                  <a:lnTo>
                    <a:pt x="140487" y="4216"/>
                  </a:lnTo>
                  <a:lnTo>
                    <a:pt x="120764" y="1092"/>
                  </a:lnTo>
                  <a:lnTo>
                    <a:pt x="101574" y="0"/>
                  </a:lnTo>
                  <a:lnTo>
                    <a:pt x="59893" y="6438"/>
                  </a:lnTo>
                  <a:lnTo>
                    <a:pt x="27838" y="24345"/>
                  </a:lnTo>
                  <a:lnTo>
                    <a:pt x="7264" y="51625"/>
                  </a:lnTo>
                  <a:lnTo>
                    <a:pt x="0" y="86194"/>
                  </a:lnTo>
                  <a:lnTo>
                    <a:pt x="13639" y="128549"/>
                  </a:lnTo>
                  <a:lnTo>
                    <a:pt x="46177" y="152844"/>
                  </a:lnTo>
                  <a:lnTo>
                    <a:pt x="117551" y="178803"/>
                  </a:lnTo>
                  <a:lnTo>
                    <a:pt x="131203" y="196240"/>
                  </a:lnTo>
                  <a:lnTo>
                    <a:pt x="126428" y="207441"/>
                  </a:lnTo>
                  <a:lnTo>
                    <a:pt x="114414" y="214807"/>
                  </a:lnTo>
                  <a:lnTo>
                    <a:pt x="98577" y="218859"/>
                  </a:lnTo>
                  <a:lnTo>
                    <a:pt x="82334" y="220091"/>
                  </a:lnTo>
                  <a:lnTo>
                    <a:pt x="58851" y="218135"/>
                  </a:lnTo>
                  <a:lnTo>
                    <a:pt x="38036" y="212775"/>
                  </a:lnTo>
                  <a:lnTo>
                    <a:pt x="19456" y="204825"/>
                  </a:lnTo>
                  <a:lnTo>
                    <a:pt x="2692" y="195072"/>
                  </a:lnTo>
                  <a:lnTo>
                    <a:pt x="2692" y="259143"/>
                  </a:lnTo>
                  <a:lnTo>
                    <a:pt x="18846" y="266153"/>
                  </a:lnTo>
                  <a:lnTo>
                    <a:pt x="38519" y="272389"/>
                  </a:lnTo>
                  <a:lnTo>
                    <a:pt x="62585" y="276860"/>
                  </a:lnTo>
                  <a:lnTo>
                    <a:pt x="91960" y="278574"/>
                  </a:lnTo>
                  <a:lnTo>
                    <a:pt x="133921" y="272008"/>
                  </a:lnTo>
                  <a:lnTo>
                    <a:pt x="166217" y="253796"/>
                  </a:lnTo>
                  <a:lnTo>
                    <a:pt x="186969" y="226136"/>
                  </a:lnTo>
                  <a:lnTo>
                    <a:pt x="194310" y="191236"/>
                  </a:lnTo>
                  <a:close/>
                </a:path>
                <a:path w="757555" h="278765">
                  <a:moveTo>
                    <a:pt x="756945" y="216700"/>
                  </a:moveTo>
                  <a:lnTo>
                    <a:pt x="640346" y="216700"/>
                  </a:lnTo>
                  <a:lnTo>
                    <a:pt x="640346" y="4610"/>
                  </a:lnTo>
                  <a:lnTo>
                    <a:pt x="579564" y="4610"/>
                  </a:lnTo>
                  <a:lnTo>
                    <a:pt x="579564" y="216700"/>
                  </a:lnTo>
                  <a:lnTo>
                    <a:pt x="579564" y="273850"/>
                  </a:lnTo>
                  <a:lnTo>
                    <a:pt x="756945" y="273850"/>
                  </a:lnTo>
                  <a:lnTo>
                    <a:pt x="756945" y="21670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7891675" y="10288461"/>
            <a:ext cx="61594" cy="269875"/>
          </a:xfrm>
          <a:custGeom>
            <a:avLst/>
            <a:gdLst/>
            <a:ahLst/>
            <a:cxnLst/>
            <a:rect l="l" t="t" r="r" b="b"/>
            <a:pathLst>
              <a:path w="61594" h="269875">
                <a:moveTo>
                  <a:pt x="61181" y="0"/>
                </a:moveTo>
                <a:lnTo>
                  <a:pt x="0" y="0"/>
                </a:lnTo>
                <a:lnTo>
                  <a:pt x="0" y="269342"/>
                </a:lnTo>
                <a:lnTo>
                  <a:pt x="61181" y="269342"/>
                </a:lnTo>
                <a:lnTo>
                  <a:pt x="6118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031753" y="10288454"/>
            <a:ext cx="540385" cy="269875"/>
          </a:xfrm>
          <a:custGeom>
            <a:avLst/>
            <a:gdLst/>
            <a:ahLst/>
            <a:cxnLst/>
            <a:rect l="l" t="t" r="r" b="b"/>
            <a:pathLst>
              <a:path w="540384" h="269875">
                <a:moveTo>
                  <a:pt x="231622" y="135051"/>
                </a:moveTo>
                <a:lnTo>
                  <a:pt x="224434" y="89242"/>
                </a:lnTo>
                <a:lnTo>
                  <a:pt x="204431" y="51777"/>
                </a:lnTo>
                <a:lnTo>
                  <a:pt x="173951" y="23723"/>
                </a:lnTo>
                <a:lnTo>
                  <a:pt x="170053" y="21958"/>
                </a:lnTo>
                <a:lnTo>
                  <a:pt x="170053" y="135051"/>
                </a:lnTo>
                <a:lnTo>
                  <a:pt x="163893" y="169075"/>
                </a:lnTo>
                <a:lnTo>
                  <a:pt x="147015" y="193433"/>
                </a:lnTo>
                <a:lnTo>
                  <a:pt x="121856" y="208089"/>
                </a:lnTo>
                <a:lnTo>
                  <a:pt x="90805" y="212979"/>
                </a:lnTo>
                <a:lnTo>
                  <a:pt x="60794" y="212979"/>
                </a:lnTo>
                <a:lnTo>
                  <a:pt x="60794" y="58293"/>
                </a:lnTo>
                <a:lnTo>
                  <a:pt x="90805" y="58293"/>
                </a:lnTo>
                <a:lnTo>
                  <a:pt x="121856" y="63119"/>
                </a:lnTo>
                <a:lnTo>
                  <a:pt x="147015" y="77558"/>
                </a:lnTo>
                <a:lnTo>
                  <a:pt x="163893" y="101549"/>
                </a:lnTo>
                <a:lnTo>
                  <a:pt x="170053" y="135051"/>
                </a:lnTo>
                <a:lnTo>
                  <a:pt x="170053" y="21958"/>
                </a:lnTo>
                <a:lnTo>
                  <a:pt x="135293" y="6108"/>
                </a:lnTo>
                <a:lnTo>
                  <a:pt x="90805" y="0"/>
                </a:lnTo>
                <a:lnTo>
                  <a:pt x="0" y="0"/>
                </a:lnTo>
                <a:lnTo>
                  <a:pt x="0" y="269341"/>
                </a:lnTo>
                <a:lnTo>
                  <a:pt x="90805" y="269341"/>
                </a:lnTo>
                <a:lnTo>
                  <a:pt x="135293" y="263436"/>
                </a:lnTo>
                <a:lnTo>
                  <a:pt x="173951" y="246240"/>
                </a:lnTo>
                <a:lnTo>
                  <a:pt x="204431" y="218567"/>
                </a:lnTo>
                <a:lnTo>
                  <a:pt x="224434" y="181241"/>
                </a:lnTo>
                <a:lnTo>
                  <a:pt x="231622" y="135051"/>
                </a:lnTo>
                <a:close/>
              </a:path>
              <a:path w="540384" h="269875">
                <a:moveTo>
                  <a:pt x="540092" y="269354"/>
                </a:moveTo>
                <a:lnTo>
                  <a:pt x="520077" y="215480"/>
                </a:lnTo>
                <a:lnTo>
                  <a:pt x="500494" y="162763"/>
                </a:lnTo>
                <a:lnTo>
                  <a:pt x="462978" y="61772"/>
                </a:lnTo>
                <a:lnTo>
                  <a:pt x="440232" y="520"/>
                </a:lnTo>
                <a:lnTo>
                  <a:pt x="440232" y="162763"/>
                </a:lnTo>
                <a:lnTo>
                  <a:pt x="365404" y="162763"/>
                </a:lnTo>
                <a:lnTo>
                  <a:pt x="402907" y="61772"/>
                </a:lnTo>
                <a:lnTo>
                  <a:pt x="440232" y="162763"/>
                </a:lnTo>
                <a:lnTo>
                  <a:pt x="440232" y="520"/>
                </a:lnTo>
                <a:lnTo>
                  <a:pt x="440042" y="0"/>
                </a:lnTo>
                <a:lnTo>
                  <a:pt x="366153" y="0"/>
                </a:lnTo>
                <a:lnTo>
                  <a:pt x="266128" y="269354"/>
                </a:lnTo>
                <a:lnTo>
                  <a:pt x="331152" y="269354"/>
                </a:lnTo>
                <a:lnTo>
                  <a:pt x="349808" y="215480"/>
                </a:lnTo>
                <a:lnTo>
                  <a:pt x="455625" y="215480"/>
                </a:lnTo>
                <a:lnTo>
                  <a:pt x="474281" y="269354"/>
                </a:lnTo>
                <a:lnTo>
                  <a:pt x="540092" y="2693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625749" y="10288444"/>
            <a:ext cx="220345" cy="269875"/>
          </a:xfrm>
          <a:custGeom>
            <a:avLst/>
            <a:gdLst/>
            <a:ahLst/>
            <a:cxnLst/>
            <a:rect l="l" t="t" r="r" b="b"/>
            <a:pathLst>
              <a:path w="220344" h="269875">
                <a:moveTo>
                  <a:pt x="105420" y="0"/>
                </a:moveTo>
                <a:lnTo>
                  <a:pt x="0" y="0"/>
                </a:lnTo>
                <a:lnTo>
                  <a:pt x="0" y="269353"/>
                </a:lnTo>
                <a:lnTo>
                  <a:pt x="60029" y="269353"/>
                </a:lnTo>
                <a:lnTo>
                  <a:pt x="60029" y="182392"/>
                </a:lnTo>
                <a:lnTo>
                  <a:pt x="165949" y="182392"/>
                </a:lnTo>
                <a:lnTo>
                  <a:pt x="157565" y="168926"/>
                </a:lnTo>
                <a:lnTo>
                  <a:pt x="177128" y="153780"/>
                </a:lnTo>
                <a:lnTo>
                  <a:pt x="192397" y="134921"/>
                </a:lnTo>
                <a:lnTo>
                  <a:pt x="193742" y="131985"/>
                </a:lnTo>
                <a:lnTo>
                  <a:pt x="60029" y="131985"/>
                </a:lnTo>
                <a:lnTo>
                  <a:pt x="60029" y="55024"/>
                </a:lnTo>
                <a:lnTo>
                  <a:pt x="198599" y="55024"/>
                </a:lnTo>
                <a:lnTo>
                  <a:pt x="198398" y="54064"/>
                </a:lnTo>
                <a:lnTo>
                  <a:pt x="177578" y="25641"/>
                </a:lnTo>
                <a:lnTo>
                  <a:pt x="145791" y="6813"/>
                </a:lnTo>
                <a:lnTo>
                  <a:pt x="105420" y="0"/>
                </a:lnTo>
                <a:close/>
              </a:path>
              <a:path w="220344" h="269875">
                <a:moveTo>
                  <a:pt x="165949" y="182392"/>
                </a:moveTo>
                <a:lnTo>
                  <a:pt x="96007" y="182392"/>
                </a:lnTo>
                <a:lnTo>
                  <a:pt x="148152" y="269353"/>
                </a:lnTo>
                <a:lnTo>
                  <a:pt x="220087" y="269353"/>
                </a:lnTo>
                <a:lnTo>
                  <a:pt x="165949" y="182392"/>
                </a:lnTo>
                <a:close/>
              </a:path>
              <a:path w="220344" h="269875">
                <a:moveTo>
                  <a:pt x="198599" y="55024"/>
                </a:moveTo>
                <a:lnTo>
                  <a:pt x="104666" y="55024"/>
                </a:lnTo>
                <a:lnTo>
                  <a:pt x="121206" y="58115"/>
                </a:lnTo>
                <a:lnTo>
                  <a:pt x="133960" y="66475"/>
                </a:lnTo>
                <a:lnTo>
                  <a:pt x="142169" y="78732"/>
                </a:lnTo>
                <a:lnTo>
                  <a:pt x="145074" y="93515"/>
                </a:lnTo>
                <a:lnTo>
                  <a:pt x="142169" y="108290"/>
                </a:lnTo>
                <a:lnTo>
                  <a:pt x="133960" y="120540"/>
                </a:lnTo>
                <a:lnTo>
                  <a:pt x="121206" y="128895"/>
                </a:lnTo>
                <a:lnTo>
                  <a:pt x="104666" y="131985"/>
                </a:lnTo>
                <a:lnTo>
                  <a:pt x="193742" y="131985"/>
                </a:lnTo>
                <a:lnTo>
                  <a:pt x="202325" y="113248"/>
                </a:lnTo>
                <a:lnTo>
                  <a:pt x="205868" y="89662"/>
                </a:lnTo>
                <a:lnTo>
                  <a:pt x="198599" y="5502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904576" y="10288461"/>
            <a:ext cx="61594" cy="269875"/>
          </a:xfrm>
          <a:custGeom>
            <a:avLst/>
            <a:gdLst/>
            <a:ahLst/>
            <a:cxnLst/>
            <a:rect l="l" t="t" r="r" b="b"/>
            <a:pathLst>
              <a:path w="61594" h="269875">
                <a:moveTo>
                  <a:pt x="61181" y="0"/>
                </a:moveTo>
                <a:lnTo>
                  <a:pt x="0" y="0"/>
                </a:lnTo>
                <a:lnTo>
                  <a:pt x="0" y="269342"/>
                </a:lnTo>
                <a:lnTo>
                  <a:pt x="61181" y="269342"/>
                </a:lnTo>
                <a:lnTo>
                  <a:pt x="6118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027331" y="10288263"/>
            <a:ext cx="205740" cy="269240"/>
          </a:xfrm>
          <a:custGeom>
            <a:avLst/>
            <a:gdLst/>
            <a:ahLst/>
            <a:cxnLst/>
            <a:rect l="l" t="t" r="r" b="b"/>
            <a:pathLst>
              <a:path w="205740" h="269240">
                <a:moveTo>
                  <a:pt x="205486" y="0"/>
                </a:moveTo>
                <a:lnTo>
                  <a:pt x="0" y="0"/>
                </a:lnTo>
                <a:lnTo>
                  <a:pt x="0" y="57150"/>
                </a:lnTo>
                <a:lnTo>
                  <a:pt x="72351" y="57150"/>
                </a:lnTo>
                <a:lnTo>
                  <a:pt x="72351" y="269240"/>
                </a:lnTo>
                <a:lnTo>
                  <a:pt x="133134" y="269240"/>
                </a:lnTo>
                <a:lnTo>
                  <a:pt x="133134" y="57150"/>
                </a:lnTo>
                <a:lnTo>
                  <a:pt x="205486" y="57150"/>
                </a:lnTo>
                <a:lnTo>
                  <a:pt x="20548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294406" y="10199958"/>
            <a:ext cx="183515" cy="358140"/>
          </a:xfrm>
          <a:custGeom>
            <a:avLst/>
            <a:gdLst/>
            <a:ahLst/>
            <a:cxnLst/>
            <a:rect l="l" t="t" r="r" b="b"/>
            <a:pathLst>
              <a:path w="183515" h="358140">
                <a:moveTo>
                  <a:pt x="149670" y="0"/>
                </a:moveTo>
                <a:lnTo>
                  <a:pt x="87725" y="0"/>
                </a:lnTo>
                <a:lnTo>
                  <a:pt x="55799" y="58867"/>
                </a:lnTo>
                <a:lnTo>
                  <a:pt x="91190" y="58867"/>
                </a:lnTo>
                <a:lnTo>
                  <a:pt x="149670" y="0"/>
                </a:lnTo>
                <a:close/>
              </a:path>
              <a:path w="183515" h="358140">
                <a:moveTo>
                  <a:pt x="177764" y="88489"/>
                </a:moveTo>
                <a:lnTo>
                  <a:pt x="0" y="88489"/>
                </a:lnTo>
                <a:lnTo>
                  <a:pt x="0" y="357832"/>
                </a:lnTo>
                <a:lnTo>
                  <a:pt x="183156" y="357832"/>
                </a:lnTo>
                <a:lnTo>
                  <a:pt x="183156" y="302430"/>
                </a:lnTo>
                <a:lnTo>
                  <a:pt x="60019" y="302430"/>
                </a:lnTo>
                <a:lnTo>
                  <a:pt x="60019" y="248945"/>
                </a:lnTo>
                <a:lnTo>
                  <a:pt x="159681" y="248945"/>
                </a:lnTo>
                <a:lnTo>
                  <a:pt x="159681" y="192768"/>
                </a:lnTo>
                <a:lnTo>
                  <a:pt x="60019" y="192768"/>
                </a:lnTo>
                <a:lnTo>
                  <a:pt x="60019" y="143126"/>
                </a:lnTo>
                <a:lnTo>
                  <a:pt x="177764" y="143126"/>
                </a:lnTo>
                <a:lnTo>
                  <a:pt x="177764" y="8848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532830" y="10283842"/>
            <a:ext cx="194945" cy="278765"/>
          </a:xfrm>
          <a:custGeom>
            <a:avLst/>
            <a:gdLst/>
            <a:ahLst/>
            <a:cxnLst/>
            <a:rect l="l" t="t" r="r" b="b"/>
            <a:pathLst>
              <a:path w="194944" h="278765">
                <a:moveTo>
                  <a:pt x="101578" y="0"/>
                </a:moveTo>
                <a:lnTo>
                  <a:pt x="59895" y="6432"/>
                </a:lnTo>
                <a:lnTo>
                  <a:pt x="27846" y="24335"/>
                </a:lnTo>
                <a:lnTo>
                  <a:pt x="7267" y="51617"/>
                </a:lnTo>
                <a:lnTo>
                  <a:pt x="0" y="86185"/>
                </a:lnTo>
                <a:lnTo>
                  <a:pt x="13644" y="128544"/>
                </a:lnTo>
                <a:lnTo>
                  <a:pt x="46182" y="152841"/>
                </a:lnTo>
                <a:lnTo>
                  <a:pt x="117555" y="178800"/>
                </a:lnTo>
                <a:lnTo>
                  <a:pt x="131200" y="196234"/>
                </a:lnTo>
                <a:lnTo>
                  <a:pt x="126433" y="207431"/>
                </a:lnTo>
                <a:lnTo>
                  <a:pt x="114416" y="214801"/>
                </a:lnTo>
                <a:lnTo>
                  <a:pt x="98577" y="218850"/>
                </a:lnTo>
                <a:lnTo>
                  <a:pt x="82343" y="220087"/>
                </a:lnTo>
                <a:lnTo>
                  <a:pt x="58856" y="218127"/>
                </a:lnTo>
                <a:lnTo>
                  <a:pt x="38040" y="212774"/>
                </a:lnTo>
                <a:lnTo>
                  <a:pt x="19462" y="204825"/>
                </a:lnTo>
                <a:lnTo>
                  <a:pt x="2691" y="195072"/>
                </a:lnTo>
                <a:lnTo>
                  <a:pt x="2691" y="259143"/>
                </a:lnTo>
                <a:lnTo>
                  <a:pt x="18857" y="266154"/>
                </a:lnTo>
                <a:lnTo>
                  <a:pt x="38525" y="272389"/>
                </a:lnTo>
                <a:lnTo>
                  <a:pt x="62593" y="276857"/>
                </a:lnTo>
                <a:lnTo>
                  <a:pt x="91965" y="278567"/>
                </a:lnTo>
                <a:lnTo>
                  <a:pt x="133923" y="272007"/>
                </a:lnTo>
                <a:lnTo>
                  <a:pt x="166222" y="253797"/>
                </a:lnTo>
                <a:lnTo>
                  <a:pt x="186981" y="226137"/>
                </a:lnTo>
                <a:lnTo>
                  <a:pt x="194318" y="191229"/>
                </a:lnTo>
                <a:lnTo>
                  <a:pt x="180390" y="148427"/>
                </a:lnTo>
                <a:lnTo>
                  <a:pt x="147177" y="124093"/>
                </a:lnTo>
                <a:lnTo>
                  <a:pt x="74324" y="98697"/>
                </a:lnTo>
                <a:lnTo>
                  <a:pt x="60396" y="81568"/>
                </a:lnTo>
                <a:lnTo>
                  <a:pt x="63849" y="71712"/>
                </a:lnTo>
                <a:lnTo>
                  <a:pt x="73582" y="63914"/>
                </a:lnTo>
                <a:lnTo>
                  <a:pt x="88654" y="58786"/>
                </a:lnTo>
                <a:lnTo>
                  <a:pt x="108122" y="56940"/>
                </a:lnTo>
                <a:lnTo>
                  <a:pt x="125657" y="58506"/>
                </a:lnTo>
                <a:lnTo>
                  <a:pt x="143541" y="62833"/>
                </a:lnTo>
                <a:lnTo>
                  <a:pt x="160743" y="69362"/>
                </a:lnTo>
                <a:lnTo>
                  <a:pt x="176235" y="77536"/>
                </a:lnTo>
                <a:lnTo>
                  <a:pt x="176235" y="15779"/>
                </a:lnTo>
                <a:lnTo>
                  <a:pt x="159423" y="9174"/>
                </a:lnTo>
                <a:lnTo>
                  <a:pt x="140489" y="4210"/>
                </a:lnTo>
                <a:lnTo>
                  <a:pt x="120763" y="1085"/>
                </a:lnTo>
                <a:lnTo>
                  <a:pt x="1015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7442000" y="10701502"/>
            <a:ext cx="448309" cy="267970"/>
            <a:chOff x="17442000" y="10701502"/>
            <a:chExt cx="448309" cy="267970"/>
          </a:xfrm>
        </p:grpSpPr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442000" y="10701502"/>
              <a:ext cx="223629" cy="26797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7707535" y="10701509"/>
              <a:ext cx="182880" cy="267970"/>
            </a:xfrm>
            <a:custGeom>
              <a:avLst/>
              <a:gdLst/>
              <a:ahLst/>
              <a:cxnLst/>
              <a:rect l="l" t="t" r="r" b="b"/>
              <a:pathLst>
                <a:path w="182880" h="267970">
                  <a:moveTo>
                    <a:pt x="182562" y="213360"/>
                  </a:moveTo>
                  <a:lnTo>
                    <a:pt x="59829" y="213360"/>
                  </a:lnTo>
                  <a:lnTo>
                    <a:pt x="59829" y="160020"/>
                  </a:lnTo>
                  <a:lnTo>
                    <a:pt x="159156" y="160020"/>
                  </a:lnTo>
                  <a:lnTo>
                    <a:pt x="159156" y="104140"/>
                  </a:lnTo>
                  <a:lnTo>
                    <a:pt x="59829" y="104140"/>
                  </a:lnTo>
                  <a:lnTo>
                    <a:pt x="59829" y="54610"/>
                  </a:lnTo>
                  <a:lnTo>
                    <a:pt x="177190" y="54610"/>
                  </a:lnTo>
                  <a:lnTo>
                    <a:pt x="177190" y="0"/>
                  </a:lnTo>
                  <a:lnTo>
                    <a:pt x="0" y="0"/>
                  </a:lnTo>
                  <a:lnTo>
                    <a:pt x="0" y="54610"/>
                  </a:lnTo>
                  <a:lnTo>
                    <a:pt x="0" y="104140"/>
                  </a:lnTo>
                  <a:lnTo>
                    <a:pt x="0" y="160020"/>
                  </a:lnTo>
                  <a:lnTo>
                    <a:pt x="0" y="213360"/>
                  </a:lnTo>
                  <a:lnTo>
                    <a:pt x="0" y="267970"/>
                  </a:lnTo>
                  <a:lnTo>
                    <a:pt x="182562" y="267970"/>
                  </a:lnTo>
                  <a:lnTo>
                    <a:pt x="182562" y="21336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17942104" y="10701494"/>
            <a:ext cx="234315" cy="275590"/>
          </a:xfrm>
          <a:custGeom>
            <a:avLst/>
            <a:gdLst/>
            <a:ahLst/>
            <a:cxnLst/>
            <a:rect l="l" t="t" r="r" b="b"/>
            <a:pathLst>
              <a:path w="234315" h="275590">
                <a:moveTo>
                  <a:pt x="233961" y="0"/>
                </a:moveTo>
                <a:lnTo>
                  <a:pt x="173355" y="0"/>
                </a:lnTo>
                <a:lnTo>
                  <a:pt x="173355" y="149964"/>
                </a:lnTo>
                <a:lnTo>
                  <a:pt x="168536" y="182699"/>
                </a:lnTo>
                <a:lnTo>
                  <a:pt x="155805" y="203855"/>
                </a:lnTo>
                <a:lnTo>
                  <a:pt x="137756" y="215229"/>
                </a:lnTo>
                <a:lnTo>
                  <a:pt x="116980" y="218621"/>
                </a:lnTo>
                <a:lnTo>
                  <a:pt x="96199" y="215229"/>
                </a:lnTo>
                <a:lnTo>
                  <a:pt x="78146" y="203855"/>
                </a:lnTo>
                <a:lnTo>
                  <a:pt x="65414" y="182699"/>
                </a:lnTo>
                <a:lnTo>
                  <a:pt x="60595" y="149964"/>
                </a:lnTo>
                <a:lnTo>
                  <a:pt x="60595" y="0"/>
                </a:lnTo>
                <a:lnTo>
                  <a:pt x="0" y="0"/>
                </a:lnTo>
                <a:lnTo>
                  <a:pt x="0" y="153419"/>
                </a:lnTo>
                <a:lnTo>
                  <a:pt x="8704" y="209146"/>
                </a:lnTo>
                <a:lnTo>
                  <a:pt x="32959" y="246857"/>
                </a:lnTo>
                <a:lnTo>
                  <a:pt x="69980" y="268243"/>
                </a:lnTo>
                <a:lnTo>
                  <a:pt x="116980" y="274996"/>
                </a:lnTo>
                <a:lnTo>
                  <a:pt x="164139" y="268243"/>
                </a:lnTo>
                <a:lnTo>
                  <a:pt x="201143" y="246857"/>
                </a:lnTo>
                <a:lnTo>
                  <a:pt x="225310" y="209146"/>
                </a:lnTo>
                <a:lnTo>
                  <a:pt x="233961" y="153419"/>
                </a:lnTo>
                <a:lnTo>
                  <a:pt x="233961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238962" y="10701496"/>
            <a:ext cx="219710" cy="268605"/>
          </a:xfrm>
          <a:custGeom>
            <a:avLst/>
            <a:gdLst/>
            <a:ahLst/>
            <a:cxnLst/>
            <a:rect l="l" t="t" r="r" b="b"/>
            <a:pathLst>
              <a:path w="219709" h="268604">
                <a:moveTo>
                  <a:pt x="105075" y="0"/>
                </a:moveTo>
                <a:lnTo>
                  <a:pt x="0" y="0"/>
                </a:lnTo>
                <a:lnTo>
                  <a:pt x="0" y="268473"/>
                </a:lnTo>
                <a:lnTo>
                  <a:pt x="59830" y="268473"/>
                </a:lnTo>
                <a:lnTo>
                  <a:pt x="59830" y="181805"/>
                </a:lnTo>
                <a:lnTo>
                  <a:pt x="165416" y="181805"/>
                </a:lnTo>
                <a:lnTo>
                  <a:pt x="157052" y="168371"/>
                </a:lnTo>
                <a:lnTo>
                  <a:pt x="176547" y="153278"/>
                </a:lnTo>
                <a:lnTo>
                  <a:pt x="191759" y="134481"/>
                </a:lnTo>
                <a:lnTo>
                  <a:pt x="193099" y="131556"/>
                </a:lnTo>
                <a:lnTo>
                  <a:pt x="59830" y="131556"/>
                </a:lnTo>
                <a:lnTo>
                  <a:pt x="59830" y="54846"/>
                </a:lnTo>
                <a:lnTo>
                  <a:pt x="197935" y="54846"/>
                </a:lnTo>
                <a:lnTo>
                  <a:pt x="197734" y="53887"/>
                </a:lnTo>
                <a:lnTo>
                  <a:pt x="176989" y="25558"/>
                </a:lnTo>
                <a:lnTo>
                  <a:pt x="145312" y="6791"/>
                </a:lnTo>
                <a:lnTo>
                  <a:pt x="105075" y="0"/>
                </a:lnTo>
                <a:close/>
              </a:path>
              <a:path w="219709" h="268604">
                <a:moveTo>
                  <a:pt x="165416" y="181805"/>
                </a:moveTo>
                <a:lnTo>
                  <a:pt x="95693" y="181805"/>
                </a:lnTo>
                <a:lnTo>
                  <a:pt x="147660" y="268473"/>
                </a:lnTo>
                <a:lnTo>
                  <a:pt x="219375" y="268473"/>
                </a:lnTo>
                <a:lnTo>
                  <a:pt x="165416" y="181805"/>
                </a:lnTo>
                <a:close/>
              </a:path>
              <a:path w="219709" h="268604">
                <a:moveTo>
                  <a:pt x="197935" y="54846"/>
                </a:moveTo>
                <a:lnTo>
                  <a:pt x="104321" y="54846"/>
                </a:lnTo>
                <a:lnTo>
                  <a:pt x="120804" y="57928"/>
                </a:lnTo>
                <a:lnTo>
                  <a:pt x="133515" y="66262"/>
                </a:lnTo>
                <a:lnTo>
                  <a:pt x="141697" y="78479"/>
                </a:lnTo>
                <a:lnTo>
                  <a:pt x="144592" y="93211"/>
                </a:lnTo>
                <a:lnTo>
                  <a:pt x="141697" y="107936"/>
                </a:lnTo>
                <a:lnTo>
                  <a:pt x="133515" y="120146"/>
                </a:lnTo>
                <a:lnTo>
                  <a:pt x="120804" y="128475"/>
                </a:lnTo>
                <a:lnTo>
                  <a:pt x="104321" y="131556"/>
                </a:lnTo>
                <a:lnTo>
                  <a:pt x="193099" y="131556"/>
                </a:lnTo>
                <a:lnTo>
                  <a:pt x="201649" y="112878"/>
                </a:lnTo>
                <a:lnTo>
                  <a:pt x="205176" y="89369"/>
                </a:lnTo>
                <a:lnTo>
                  <a:pt x="197935" y="54846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503024" y="10701508"/>
            <a:ext cx="182880" cy="267970"/>
          </a:xfrm>
          <a:custGeom>
            <a:avLst/>
            <a:gdLst/>
            <a:ahLst/>
            <a:cxnLst/>
            <a:rect l="l" t="t" r="r" b="b"/>
            <a:pathLst>
              <a:path w="182880" h="267970">
                <a:moveTo>
                  <a:pt x="182575" y="213360"/>
                </a:moveTo>
                <a:lnTo>
                  <a:pt x="59829" y="213360"/>
                </a:lnTo>
                <a:lnTo>
                  <a:pt x="59829" y="160020"/>
                </a:lnTo>
                <a:lnTo>
                  <a:pt x="159156" y="160020"/>
                </a:lnTo>
                <a:lnTo>
                  <a:pt x="159156" y="104140"/>
                </a:lnTo>
                <a:lnTo>
                  <a:pt x="59829" y="104140"/>
                </a:lnTo>
                <a:lnTo>
                  <a:pt x="59829" y="54610"/>
                </a:lnTo>
                <a:lnTo>
                  <a:pt x="177190" y="54610"/>
                </a:lnTo>
                <a:lnTo>
                  <a:pt x="177190" y="0"/>
                </a:lnTo>
                <a:lnTo>
                  <a:pt x="0" y="0"/>
                </a:lnTo>
                <a:lnTo>
                  <a:pt x="0" y="54610"/>
                </a:lnTo>
                <a:lnTo>
                  <a:pt x="0" y="104140"/>
                </a:lnTo>
                <a:lnTo>
                  <a:pt x="0" y="160020"/>
                </a:lnTo>
                <a:lnTo>
                  <a:pt x="0" y="213360"/>
                </a:lnTo>
                <a:lnTo>
                  <a:pt x="0" y="267970"/>
                </a:lnTo>
                <a:lnTo>
                  <a:pt x="182575" y="267970"/>
                </a:lnTo>
                <a:lnTo>
                  <a:pt x="182575" y="21336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626551" y="9940054"/>
            <a:ext cx="0" cy="970915"/>
          </a:xfrm>
          <a:custGeom>
            <a:avLst/>
            <a:gdLst/>
            <a:ahLst/>
            <a:cxnLst/>
            <a:rect l="l" t="t" r="r" b="b"/>
            <a:pathLst>
              <a:path h="970915">
                <a:moveTo>
                  <a:pt x="0" y="0"/>
                </a:moveTo>
                <a:lnTo>
                  <a:pt x="0" y="970535"/>
                </a:lnTo>
              </a:path>
            </a:pathLst>
          </a:custGeom>
          <a:ln w="6282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419783" y="10168581"/>
            <a:ext cx="232621" cy="331470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15189417" y="10168832"/>
            <a:ext cx="287020" cy="331470"/>
          </a:xfrm>
          <a:custGeom>
            <a:avLst/>
            <a:gdLst/>
            <a:ahLst/>
            <a:cxnLst/>
            <a:rect l="l" t="t" r="r" b="b"/>
            <a:pathLst>
              <a:path w="287019" h="331470">
                <a:moveTo>
                  <a:pt x="286880" y="0"/>
                </a:moveTo>
                <a:lnTo>
                  <a:pt x="195732" y="0"/>
                </a:lnTo>
                <a:lnTo>
                  <a:pt x="195732" y="247650"/>
                </a:lnTo>
                <a:lnTo>
                  <a:pt x="91211" y="247650"/>
                </a:lnTo>
                <a:lnTo>
                  <a:pt x="91211" y="0"/>
                </a:lnTo>
                <a:lnTo>
                  <a:pt x="0" y="0"/>
                </a:lnTo>
                <a:lnTo>
                  <a:pt x="0" y="247650"/>
                </a:lnTo>
                <a:lnTo>
                  <a:pt x="0" y="331470"/>
                </a:lnTo>
                <a:lnTo>
                  <a:pt x="286880" y="331470"/>
                </a:lnTo>
                <a:lnTo>
                  <a:pt x="286880" y="247650"/>
                </a:lnTo>
                <a:lnTo>
                  <a:pt x="286880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558757" y="10251458"/>
            <a:ext cx="91440" cy="248920"/>
          </a:xfrm>
          <a:custGeom>
            <a:avLst/>
            <a:gdLst/>
            <a:ahLst/>
            <a:cxnLst/>
            <a:rect l="l" t="t" r="r" b="b"/>
            <a:pathLst>
              <a:path w="91440" h="248920">
                <a:moveTo>
                  <a:pt x="91173" y="0"/>
                </a:moveTo>
                <a:lnTo>
                  <a:pt x="0" y="0"/>
                </a:lnTo>
                <a:lnTo>
                  <a:pt x="0" y="100330"/>
                </a:lnTo>
                <a:lnTo>
                  <a:pt x="0" y="248920"/>
                </a:lnTo>
                <a:lnTo>
                  <a:pt x="91173" y="248920"/>
                </a:lnTo>
                <a:lnTo>
                  <a:pt x="91173" y="100330"/>
                </a:lnTo>
                <a:lnTo>
                  <a:pt x="91173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558757" y="10168908"/>
            <a:ext cx="287020" cy="182880"/>
          </a:xfrm>
          <a:custGeom>
            <a:avLst/>
            <a:gdLst/>
            <a:ahLst/>
            <a:cxnLst/>
            <a:rect l="l" t="t" r="r" b="b"/>
            <a:pathLst>
              <a:path w="287019" h="182879">
                <a:moveTo>
                  <a:pt x="286842" y="0"/>
                </a:moveTo>
                <a:lnTo>
                  <a:pt x="0" y="0"/>
                </a:lnTo>
                <a:lnTo>
                  <a:pt x="0" y="82550"/>
                </a:lnTo>
                <a:lnTo>
                  <a:pt x="195668" y="82550"/>
                </a:lnTo>
                <a:lnTo>
                  <a:pt x="195668" y="182880"/>
                </a:lnTo>
                <a:lnTo>
                  <a:pt x="286842" y="182880"/>
                </a:lnTo>
                <a:lnTo>
                  <a:pt x="286842" y="82550"/>
                </a:lnTo>
                <a:lnTo>
                  <a:pt x="286842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827809" y="10168096"/>
            <a:ext cx="273685" cy="332740"/>
          </a:xfrm>
          <a:custGeom>
            <a:avLst/>
            <a:gdLst/>
            <a:ahLst/>
            <a:cxnLst/>
            <a:rect l="l" t="t" r="r" b="b"/>
            <a:pathLst>
              <a:path w="273684" h="332740">
                <a:moveTo>
                  <a:pt x="273596" y="0"/>
                </a:moveTo>
                <a:lnTo>
                  <a:pt x="0" y="0"/>
                </a:lnTo>
                <a:lnTo>
                  <a:pt x="0" y="71120"/>
                </a:lnTo>
                <a:lnTo>
                  <a:pt x="0" y="130810"/>
                </a:lnTo>
                <a:lnTo>
                  <a:pt x="0" y="201930"/>
                </a:lnTo>
                <a:lnTo>
                  <a:pt x="0" y="248920"/>
                </a:lnTo>
                <a:lnTo>
                  <a:pt x="0" y="332740"/>
                </a:lnTo>
                <a:lnTo>
                  <a:pt x="273596" y="332740"/>
                </a:lnTo>
                <a:lnTo>
                  <a:pt x="273596" y="248920"/>
                </a:lnTo>
                <a:lnTo>
                  <a:pt x="91211" y="248920"/>
                </a:lnTo>
                <a:lnTo>
                  <a:pt x="91211" y="201930"/>
                </a:lnTo>
                <a:lnTo>
                  <a:pt x="273596" y="201930"/>
                </a:lnTo>
                <a:lnTo>
                  <a:pt x="273596" y="131076"/>
                </a:lnTo>
                <a:lnTo>
                  <a:pt x="273596" y="130810"/>
                </a:lnTo>
                <a:lnTo>
                  <a:pt x="273596" y="71323"/>
                </a:lnTo>
                <a:lnTo>
                  <a:pt x="190258" y="71323"/>
                </a:lnTo>
                <a:lnTo>
                  <a:pt x="190258" y="130810"/>
                </a:lnTo>
                <a:lnTo>
                  <a:pt x="91224" y="130810"/>
                </a:lnTo>
                <a:lnTo>
                  <a:pt x="91224" y="71120"/>
                </a:lnTo>
                <a:lnTo>
                  <a:pt x="273596" y="71120"/>
                </a:lnTo>
                <a:lnTo>
                  <a:pt x="273596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928086" y="10168096"/>
            <a:ext cx="273685" cy="332740"/>
          </a:xfrm>
          <a:custGeom>
            <a:avLst/>
            <a:gdLst/>
            <a:ahLst/>
            <a:cxnLst/>
            <a:rect l="l" t="t" r="r" b="b"/>
            <a:pathLst>
              <a:path w="273684" h="332740">
                <a:moveTo>
                  <a:pt x="273431" y="0"/>
                </a:moveTo>
                <a:lnTo>
                  <a:pt x="0" y="0"/>
                </a:lnTo>
                <a:lnTo>
                  <a:pt x="0" y="71120"/>
                </a:lnTo>
                <a:lnTo>
                  <a:pt x="0" y="130810"/>
                </a:lnTo>
                <a:lnTo>
                  <a:pt x="0" y="201930"/>
                </a:lnTo>
                <a:lnTo>
                  <a:pt x="0" y="248920"/>
                </a:lnTo>
                <a:lnTo>
                  <a:pt x="0" y="332740"/>
                </a:lnTo>
                <a:lnTo>
                  <a:pt x="273431" y="332740"/>
                </a:lnTo>
                <a:lnTo>
                  <a:pt x="273431" y="248920"/>
                </a:lnTo>
                <a:lnTo>
                  <a:pt x="91173" y="248920"/>
                </a:lnTo>
                <a:lnTo>
                  <a:pt x="91173" y="201930"/>
                </a:lnTo>
                <a:lnTo>
                  <a:pt x="273431" y="201930"/>
                </a:lnTo>
                <a:lnTo>
                  <a:pt x="273431" y="131076"/>
                </a:lnTo>
                <a:lnTo>
                  <a:pt x="273431" y="130810"/>
                </a:lnTo>
                <a:lnTo>
                  <a:pt x="273431" y="71323"/>
                </a:lnTo>
                <a:lnTo>
                  <a:pt x="190144" y="71323"/>
                </a:lnTo>
                <a:lnTo>
                  <a:pt x="190144" y="130810"/>
                </a:lnTo>
                <a:lnTo>
                  <a:pt x="91173" y="130810"/>
                </a:lnTo>
                <a:lnTo>
                  <a:pt x="91173" y="71120"/>
                </a:lnTo>
                <a:lnTo>
                  <a:pt x="273431" y="71120"/>
                </a:lnTo>
                <a:lnTo>
                  <a:pt x="273431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828654" y="10053289"/>
            <a:ext cx="56515" cy="74930"/>
          </a:xfrm>
          <a:custGeom>
            <a:avLst/>
            <a:gdLst/>
            <a:ahLst/>
            <a:cxnLst/>
            <a:rect l="l" t="t" r="r" b="b"/>
            <a:pathLst>
              <a:path w="56515" h="74929">
                <a:moveTo>
                  <a:pt x="31569" y="0"/>
                </a:moveTo>
                <a:lnTo>
                  <a:pt x="0" y="0"/>
                </a:lnTo>
                <a:lnTo>
                  <a:pt x="0" y="74783"/>
                </a:lnTo>
                <a:lnTo>
                  <a:pt x="37265" y="74783"/>
                </a:lnTo>
                <a:lnTo>
                  <a:pt x="43276" y="71463"/>
                </a:lnTo>
                <a:lnTo>
                  <a:pt x="47988" y="65799"/>
                </a:lnTo>
                <a:lnTo>
                  <a:pt x="52179" y="59372"/>
                </a:lnTo>
                <a:lnTo>
                  <a:pt x="52375" y="58835"/>
                </a:lnTo>
                <a:lnTo>
                  <a:pt x="19255" y="58835"/>
                </a:lnTo>
                <a:lnTo>
                  <a:pt x="19255" y="15758"/>
                </a:lnTo>
                <a:lnTo>
                  <a:pt x="52953" y="15758"/>
                </a:lnTo>
                <a:lnTo>
                  <a:pt x="49749" y="9894"/>
                </a:lnTo>
                <a:lnTo>
                  <a:pt x="44281" y="4649"/>
                </a:lnTo>
                <a:lnTo>
                  <a:pt x="38208" y="460"/>
                </a:lnTo>
                <a:lnTo>
                  <a:pt x="31569" y="0"/>
                </a:lnTo>
                <a:close/>
              </a:path>
              <a:path w="56515" h="74929">
                <a:moveTo>
                  <a:pt x="52953" y="15758"/>
                </a:moveTo>
                <a:lnTo>
                  <a:pt x="30930" y="15758"/>
                </a:lnTo>
                <a:lnTo>
                  <a:pt x="35339" y="17999"/>
                </a:lnTo>
                <a:lnTo>
                  <a:pt x="35339" y="56144"/>
                </a:lnTo>
                <a:lnTo>
                  <a:pt x="31046" y="58835"/>
                </a:lnTo>
                <a:lnTo>
                  <a:pt x="52375" y="58835"/>
                </a:lnTo>
                <a:lnTo>
                  <a:pt x="54783" y="52248"/>
                </a:lnTo>
                <a:lnTo>
                  <a:pt x="56116" y="44470"/>
                </a:lnTo>
                <a:lnTo>
                  <a:pt x="56490" y="36082"/>
                </a:lnTo>
                <a:lnTo>
                  <a:pt x="55769" y="25565"/>
                </a:lnTo>
                <a:lnTo>
                  <a:pt x="53550" y="16851"/>
                </a:lnTo>
                <a:lnTo>
                  <a:pt x="52953" y="15758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936882" y="10029482"/>
            <a:ext cx="45085" cy="99060"/>
          </a:xfrm>
          <a:custGeom>
            <a:avLst/>
            <a:gdLst/>
            <a:ahLst/>
            <a:cxnLst/>
            <a:rect l="l" t="t" r="r" b="b"/>
            <a:pathLst>
              <a:path w="45084" h="99059">
                <a:moveTo>
                  <a:pt x="32124" y="0"/>
                </a:moveTo>
                <a:lnTo>
                  <a:pt x="8701" y="13004"/>
                </a:lnTo>
                <a:lnTo>
                  <a:pt x="14606" y="22407"/>
                </a:lnTo>
                <a:lnTo>
                  <a:pt x="39433" y="12104"/>
                </a:lnTo>
                <a:lnTo>
                  <a:pt x="32124" y="0"/>
                </a:lnTo>
                <a:close/>
              </a:path>
              <a:path w="45084" h="99059">
                <a:moveTo>
                  <a:pt x="43485" y="23810"/>
                </a:moveTo>
                <a:lnTo>
                  <a:pt x="0" y="23810"/>
                </a:lnTo>
                <a:lnTo>
                  <a:pt x="0" y="98625"/>
                </a:lnTo>
                <a:lnTo>
                  <a:pt x="44888" y="98625"/>
                </a:lnTo>
                <a:lnTo>
                  <a:pt x="44888" y="82615"/>
                </a:lnTo>
                <a:lnTo>
                  <a:pt x="19255" y="82615"/>
                </a:lnTo>
                <a:lnTo>
                  <a:pt x="19255" y="67401"/>
                </a:lnTo>
                <a:lnTo>
                  <a:pt x="37925" y="67401"/>
                </a:lnTo>
                <a:lnTo>
                  <a:pt x="37925" y="52124"/>
                </a:lnTo>
                <a:lnTo>
                  <a:pt x="19255" y="52124"/>
                </a:lnTo>
                <a:lnTo>
                  <a:pt x="19255" y="39579"/>
                </a:lnTo>
                <a:lnTo>
                  <a:pt x="42092" y="39579"/>
                </a:lnTo>
                <a:lnTo>
                  <a:pt x="43485" y="2381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15036437" y="10053301"/>
            <a:ext cx="155575" cy="74930"/>
            <a:chOff x="15036437" y="10053301"/>
            <a:chExt cx="155575" cy="74930"/>
          </a:xfrm>
        </p:grpSpPr>
        <p:sp>
          <p:nvSpPr>
            <p:cNvPr id="42" name="object 42"/>
            <p:cNvSpPr/>
            <p:nvPr/>
          </p:nvSpPr>
          <p:spPr>
            <a:xfrm>
              <a:off x="15036437" y="10053301"/>
              <a:ext cx="54610" cy="74930"/>
            </a:xfrm>
            <a:custGeom>
              <a:avLst/>
              <a:gdLst/>
              <a:ahLst/>
              <a:cxnLst/>
              <a:rect l="l" t="t" r="r" b="b"/>
              <a:pathLst>
                <a:path w="54609" h="74929">
                  <a:moveTo>
                    <a:pt x="24365" y="0"/>
                  </a:moveTo>
                  <a:lnTo>
                    <a:pt x="0" y="0"/>
                  </a:lnTo>
                  <a:lnTo>
                    <a:pt x="0" y="74783"/>
                  </a:lnTo>
                  <a:lnTo>
                    <a:pt x="19203" y="74783"/>
                  </a:lnTo>
                  <a:lnTo>
                    <a:pt x="19203" y="48176"/>
                  </a:lnTo>
                  <a:lnTo>
                    <a:pt x="25245" y="48176"/>
                  </a:lnTo>
                  <a:lnTo>
                    <a:pt x="40133" y="45836"/>
                  </a:lnTo>
                  <a:lnTo>
                    <a:pt x="49058" y="39862"/>
                  </a:lnTo>
                  <a:lnTo>
                    <a:pt x="52780" y="32972"/>
                  </a:lnTo>
                  <a:lnTo>
                    <a:pt x="19203" y="32972"/>
                  </a:lnTo>
                  <a:lnTo>
                    <a:pt x="19203" y="15769"/>
                  </a:lnTo>
                  <a:lnTo>
                    <a:pt x="53125" y="15769"/>
                  </a:lnTo>
                  <a:lnTo>
                    <a:pt x="52497" y="12439"/>
                  </a:lnTo>
                  <a:lnTo>
                    <a:pt x="46573" y="5235"/>
                  </a:lnTo>
                  <a:lnTo>
                    <a:pt x="37089" y="1235"/>
                  </a:lnTo>
                  <a:lnTo>
                    <a:pt x="24365" y="0"/>
                  </a:lnTo>
                  <a:close/>
                </a:path>
                <a:path w="54609" h="74929">
                  <a:moveTo>
                    <a:pt x="53125" y="15769"/>
                  </a:moveTo>
                  <a:lnTo>
                    <a:pt x="30449" y="15769"/>
                  </a:lnTo>
                  <a:lnTo>
                    <a:pt x="33601" y="16962"/>
                  </a:lnTo>
                  <a:lnTo>
                    <a:pt x="33601" y="31328"/>
                  </a:lnTo>
                  <a:lnTo>
                    <a:pt x="30794" y="32972"/>
                  </a:lnTo>
                  <a:lnTo>
                    <a:pt x="52780" y="32972"/>
                  </a:lnTo>
                  <a:lnTo>
                    <a:pt x="53401" y="31823"/>
                  </a:lnTo>
                  <a:lnTo>
                    <a:pt x="54542" y="23287"/>
                  </a:lnTo>
                  <a:lnTo>
                    <a:pt x="53125" y="15769"/>
                  </a:lnTo>
                  <a:close/>
                </a:path>
              </a:pathLst>
            </a:custGeom>
            <a:solidFill>
              <a:srgbClr val="244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24900" y="10053303"/>
              <a:ext cx="66678" cy="74783"/>
            </a:xfrm>
            <a:prstGeom prst="rect">
              <a:avLst/>
            </a:prstGeom>
          </p:spPr>
        </p:pic>
      </p:grpSp>
      <p:sp>
        <p:nvSpPr>
          <p:cNvPr id="44" name="object 44"/>
          <p:cNvSpPr/>
          <p:nvPr/>
        </p:nvSpPr>
        <p:spPr>
          <a:xfrm>
            <a:off x="15239136" y="10053301"/>
            <a:ext cx="157480" cy="74930"/>
          </a:xfrm>
          <a:custGeom>
            <a:avLst/>
            <a:gdLst/>
            <a:ahLst/>
            <a:cxnLst/>
            <a:rect l="l" t="t" r="r" b="b"/>
            <a:pathLst>
              <a:path w="157480" h="74929">
                <a:moveTo>
                  <a:pt x="58013" y="74790"/>
                </a:moveTo>
                <a:lnTo>
                  <a:pt x="55562" y="69329"/>
                </a:lnTo>
                <a:lnTo>
                  <a:pt x="52387" y="62357"/>
                </a:lnTo>
                <a:lnTo>
                  <a:pt x="49212" y="55499"/>
                </a:lnTo>
                <a:lnTo>
                  <a:pt x="46748" y="50355"/>
                </a:lnTo>
                <a:lnTo>
                  <a:pt x="44970" y="46431"/>
                </a:lnTo>
                <a:lnTo>
                  <a:pt x="43827" y="45173"/>
                </a:lnTo>
                <a:lnTo>
                  <a:pt x="41846" y="43002"/>
                </a:lnTo>
                <a:lnTo>
                  <a:pt x="39243" y="42303"/>
                </a:lnTo>
                <a:lnTo>
                  <a:pt x="45389" y="40195"/>
                </a:lnTo>
                <a:lnTo>
                  <a:pt x="50330" y="36080"/>
                </a:lnTo>
                <a:lnTo>
                  <a:pt x="53009" y="31026"/>
                </a:lnTo>
                <a:lnTo>
                  <a:pt x="53619" y="29857"/>
                </a:lnTo>
                <a:lnTo>
                  <a:pt x="54813" y="21361"/>
                </a:lnTo>
                <a:lnTo>
                  <a:pt x="53873" y="15773"/>
                </a:lnTo>
                <a:lnTo>
                  <a:pt x="53365" y="12776"/>
                </a:lnTo>
                <a:lnTo>
                  <a:pt x="48539" y="6019"/>
                </a:lnTo>
                <a:lnTo>
                  <a:pt x="39573" y="1600"/>
                </a:lnTo>
                <a:lnTo>
                  <a:pt x="33489" y="914"/>
                </a:lnTo>
                <a:lnTo>
                  <a:pt x="33489" y="17487"/>
                </a:lnTo>
                <a:lnTo>
                  <a:pt x="33489" y="27901"/>
                </a:lnTo>
                <a:lnTo>
                  <a:pt x="31191" y="31026"/>
                </a:lnTo>
                <a:lnTo>
                  <a:pt x="19202" y="31026"/>
                </a:lnTo>
                <a:lnTo>
                  <a:pt x="19202" y="15773"/>
                </a:lnTo>
                <a:lnTo>
                  <a:pt x="30594" y="15773"/>
                </a:lnTo>
                <a:lnTo>
                  <a:pt x="33489" y="17487"/>
                </a:lnTo>
                <a:lnTo>
                  <a:pt x="33489" y="914"/>
                </a:lnTo>
                <a:lnTo>
                  <a:pt x="25742" y="12"/>
                </a:lnTo>
                <a:lnTo>
                  <a:pt x="0" y="12"/>
                </a:lnTo>
                <a:lnTo>
                  <a:pt x="0" y="74790"/>
                </a:lnTo>
                <a:lnTo>
                  <a:pt x="19202" y="74790"/>
                </a:lnTo>
                <a:lnTo>
                  <a:pt x="19202" y="45173"/>
                </a:lnTo>
                <a:lnTo>
                  <a:pt x="23393" y="45173"/>
                </a:lnTo>
                <a:lnTo>
                  <a:pt x="25107" y="46164"/>
                </a:lnTo>
                <a:lnTo>
                  <a:pt x="35801" y="74790"/>
                </a:lnTo>
                <a:lnTo>
                  <a:pt x="58013" y="74790"/>
                </a:lnTo>
                <a:close/>
              </a:path>
              <a:path w="157480" h="74929">
                <a:moveTo>
                  <a:pt x="157187" y="0"/>
                </a:moveTo>
                <a:lnTo>
                  <a:pt x="100761" y="0"/>
                </a:lnTo>
                <a:lnTo>
                  <a:pt x="100761" y="15900"/>
                </a:lnTo>
                <a:lnTo>
                  <a:pt x="118135" y="15900"/>
                </a:lnTo>
                <a:lnTo>
                  <a:pt x="118135" y="74803"/>
                </a:lnTo>
                <a:lnTo>
                  <a:pt x="137579" y="74803"/>
                </a:lnTo>
                <a:lnTo>
                  <a:pt x="137579" y="15900"/>
                </a:lnTo>
                <a:lnTo>
                  <a:pt x="154914" y="15900"/>
                </a:lnTo>
                <a:lnTo>
                  <a:pt x="157187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444740" y="10053318"/>
            <a:ext cx="45085" cy="74930"/>
          </a:xfrm>
          <a:custGeom>
            <a:avLst/>
            <a:gdLst/>
            <a:ahLst/>
            <a:cxnLst/>
            <a:rect l="l" t="t" r="r" b="b"/>
            <a:pathLst>
              <a:path w="45084" h="74929">
                <a:moveTo>
                  <a:pt x="43454" y="0"/>
                </a:moveTo>
                <a:lnTo>
                  <a:pt x="0" y="0"/>
                </a:lnTo>
                <a:lnTo>
                  <a:pt x="0" y="74772"/>
                </a:lnTo>
                <a:lnTo>
                  <a:pt x="44899" y="74772"/>
                </a:lnTo>
                <a:lnTo>
                  <a:pt x="44899" y="58794"/>
                </a:lnTo>
                <a:lnTo>
                  <a:pt x="19224" y="58794"/>
                </a:lnTo>
                <a:lnTo>
                  <a:pt x="19224" y="43548"/>
                </a:lnTo>
                <a:lnTo>
                  <a:pt x="37894" y="43548"/>
                </a:lnTo>
                <a:lnTo>
                  <a:pt x="37894" y="28281"/>
                </a:lnTo>
                <a:lnTo>
                  <a:pt x="19224" y="28281"/>
                </a:lnTo>
                <a:lnTo>
                  <a:pt x="19224" y="15758"/>
                </a:lnTo>
                <a:lnTo>
                  <a:pt x="42051" y="15758"/>
                </a:lnTo>
                <a:lnTo>
                  <a:pt x="43454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540497" y="10053318"/>
            <a:ext cx="80761" cy="74772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15676635" y="10053318"/>
            <a:ext cx="45085" cy="74930"/>
          </a:xfrm>
          <a:custGeom>
            <a:avLst/>
            <a:gdLst/>
            <a:ahLst/>
            <a:cxnLst/>
            <a:rect l="l" t="t" r="r" b="b"/>
            <a:pathLst>
              <a:path w="45084" h="74929">
                <a:moveTo>
                  <a:pt x="43454" y="0"/>
                </a:moveTo>
                <a:lnTo>
                  <a:pt x="0" y="0"/>
                </a:lnTo>
                <a:lnTo>
                  <a:pt x="0" y="74772"/>
                </a:lnTo>
                <a:lnTo>
                  <a:pt x="44878" y="74772"/>
                </a:lnTo>
                <a:lnTo>
                  <a:pt x="44878" y="58794"/>
                </a:lnTo>
                <a:lnTo>
                  <a:pt x="19266" y="58794"/>
                </a:lnTo>
                <a:lnTo>
                  <a:pt x="19266" y="43548"/>
                </a:lnTo>
                <a:lnTo>
                  <a:pt x="37894" y="43548"/>
                </a:lnTo>
                <a:lnTo>
                  <a:pt x="37894" y="28281"/>
                </a:lnTo>
                <a:lnTo>
                  <a:pt x="19266" y="28281"/>
                </a:lnTo>
                <a:lnTo>
                  <a:pt x="19266" y="15758"/>
                </a:lnTo>
                <a:lnTo>
                  <a:pt x="42092" y="15758"/>
                </a:lnTo>
                <a:lnTo>
                  <a:pt x="43454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774319" y="10053318"/>
            <a:ext cx="55880" cy="74930"/>
          </a:xfrm>
          <a:custGeom>
            <a:avLst/>
            <a:gdLst/>
            <a:ahLst/>
            <a:cxnLst/>
            <a:rect l="l" t="t" r="r" b="b"/>
            <a:pathLst>
              <a:path w="55880" h="74929">
                <a:moveTo>
                  <a:pt x="55862" y="0"/>
                </a:moveTo>
                <a:lnTo>
                  <a:pt x="37653" y="0"/>
                </a:lnTo>
                <a:lnTo>
                  <a:pt x="37758" y="35485"/>
                </a:lnTo>
                <a:lnTo>
                  <a:pt x="38302" y="39915"/>
                </a:lnTo>
                <a:lnTo>
                  <a:pt x="36417" y="34815"/>
                </a:lnTo>
                <a:lnTo>
                  <a:pt x="34218" y="29601"/>
                </a:lnTo>
                <a:lnTo>
                  <a:pt x="18418" y="0"/>
                </a:lnTo>
                <a:lnTo>
                  <a:pt x="0" y="0"/>
                </a:lnTo>
                <a:lnTo>
                  <a:pt x="0" y="74772"/>
                </a:lnTo>
                <a:lnTo>
                  <a:pt x="18219" y="74772"/>
                </a:lnTo>
                <a:lnTo>
                  <a:pt x="18219" y="44501"/>
                </a:lnTo>
                <a:lnTo>
                  <a:pt x="17591" y="37684"/>
                </a:lnTo>
                <a:lnTo>
                  <a:pt x="17161" y="34700"/>
                </a:lnTo>
                <a:lnTo>
                  <a:pt x="18763" y="39569"/>
                </a:lnTo>
                <a:lnTo>
                  <a:pt x="21046" y="44951"/>
                </a:lnTo>
                <a:lnTo>
                  <a:pt x="36145" y="74772"/>
                </a:lnTo>
                <a:lnTo>
                  <a:pt x="55862" y="74772"/>
                </a:lnTo>
                <a:lnTo>
                  <a:pt x="55862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880145" y="10053294"/>
            <a:ext cx="56515" cy="74930"/>
          </a:xfrm>
          <a:custGeom>
            <a:avLst/>
            <a:gdLst/>
            <a:ahLst/>
            <a:cxnLst/>
            <a:rect l="l" t="t" r="r" b="b"/>
            <a:pathLst>
              <a:path w="56515" h="74929">
                <a:moveTo>
                  <a:pt x="56396" y="0"/>
                </a:moveTo>
                <a:lnTo>
                  <a:pt x="0" y="0"/>
                </a:lnTo>
                <a:lnTo>
                  <a:pt x="0" y="15905"/>
                </a:lnTo>
                <a:lnTo>
                  <a:pt x="17339" y="15905"/>
                </a:lnTo>
                <a:lnTo>
                  <a:pt x="17339" y="74804"/>
                </a:lnTo>
                <a:lnTo>
                  <a:pt x="36752" y="74804"/>
                </a:lnTo>
                <a:lnTo>
                  <a:pt x="36752" y="15905"/>
                </a:lnTo>
                <a:lnTo>
                  <a:pt x="54197" y="15905"/>
                </a:lnTo>
                <a:lnTo>
                  <a:pt x="56396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049390" y="10053289"/>
            <a:ext cx="56515" cy="74930"/>
          </a:xfrm>
          <a:custGeom>
            <a:avLst/>
            <a:gdLst/>
            <a:ahLst/>
            <a:cxnLst/>
            <a:rect l="l" t="t" r="r" b="b"/>
            <a:pathLst>
              <a:path w="56515" h="74929">
                <a:moveTo>
                  <a:pt x="31496" y="0"/>
                </a:moveTo>
                <a:lnTo>
                  <a:pt x="0" y="0"/>
                </a:lnTo>
                <a:lnTo>
                  <a:pt x="0" y="74783"/>
                </a:lnTo>
                <a:lnTo>
                  <a:pt x="37203" y="74783"/>
                </a:lnTo>
                <a:lnTo>
                  <a:pt x="43213" y="71463"/>
                </a:lnTo>
                <a:lnTo>
                  <a:pt x="47862" y="65799"/>
                </a:lnTo>
                <a:lnTo>
                  <a:pt x="52071" y="59372"/>
                </a:lnTo>
                <a:lnTo>
                  <a:pt x="52268" y="58835"/>
                </a:lnTo>
                <a:lnTo>
                  <a:pt x="19161" y="58835"/>
                </a:lnTo>
                <a:lnTo>
                  <a:pt x="19161" y="15758"/>
                </a:lnTo>
                <a:lnTo>
                  <a:pt x="52865" y="15758"/>
                </a:lnTo>
                <a:lnTo>
                  <a:pt x="49655" y="9894"/>
                </a:lnTo>
                <a:lnTo>
                  <a:pt x="44155" y="4649"/>
                </a:lnTo>
                <a:lnTo>
                  <a:pt x="38145" y="460"/>
                </a:lnTo>
                <a:lnTo>
                  <a:pt x="31496" y="0"/>
                </a:lnTo>
                <a:close/>
              </a:path>
              <a:path w="56515" h="74929">
                <a:moveTo>
                  <a:pt x="52865" y="15758"/>
                </a:moveTo>
                <a:lnTo>
                  <a:pt x="30836" y="15758"/>
                </a:lnTo>
                <a:lnTo>
                  <a:pt x="35245" y="17999"/>
                </a:lnTo>
                <a:lnTo>
                  <a:pt x="35245" y="56144"/>
                </a:lnTo>
                <a:lnTo>
                  <a:pt x="30951" y="58835"/>
                </a:lnTo>
                <a:lnTo>
                  <a:pt x="52268" y="58835"/>
                </a:lnTo>
                <a:lnTo>
                  <a:pt x="54685" y="52248"/>
                </a:lnTo>
                <a:lnTo>
                  <a:pt x="56021" y="44470"/>
                </a:lnTo>
                <a:lnTo>
                  <a:pt x="56396" y="36082"/>
                </a:lnTo>
                <a:lnTo>
                  <a:pt x="55679" y="25565"/>
                </a:lnTo>
                <a:lnTo>
                  <a:pt x="53464" y="16851"/>
                </a:lnTo>
                <a:lnTo>
                  <a:pt x="52865" y="15758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157509" y="10053318"/>
            <a:ext cx="45085" cy="74930"/>
          </a:xfrm>
          <a:custGeom>
            <a:avLst/>
            <a:gdLst/>
            <a:ahLst/>
            <a:cxnLst/>
            <a:rect l="l" t="t" r="r" b="b"/>
            <a:pathLst>
              <a:path w="45084" h="74929">
                <a:moveTo>
                  <a:pt x="43485" y="0"/>
                </a:moveTo>
                <a:lnTo>
                  <a:pt x="0" y="0"/>
                </a:lnTo>
                <a:lnTo>
                  <a:pt x="0" y="74772"/>
                </a:lnTo>
                <a:lnTo>
                  <a:pt x="44878" y="74772"/>
                </a:lnTo>
                <a:lnTo>
                  <a:pt x="44878" y="58794"/>
                </a:lnTo>
                <a:lnTo>
                  <a:pt x="19182" y="58794"/>
                </a:lnTo>
                <a:lnTo>
                  <a:pt x="19182" y="43548"/>
                </a:lnTo>
                <a:lnTo>
                  <a:pt x="37936" y="43548"/>
                </a:lnTo>
                <a:lnTo>
                  <a:pt x="37936" y="28281"/>
                </a:lnTo>
                <a:lnTo>
                  <a:pt x="19182" y="28281"/>
                </a:lnTo>
                <a:lnTo>
                  <a:pt x="19182" y="15758"/>
                </a:lnTo>
                <a:lnTo>
                  <a:pt x="42092" y="15758"/>
                </a:lnTo>
                <a:lnTo>
                  <a:pt x="43485" y="0"/>
                </a:lnTo>
                <a:close/>
              </a:path>
            </a:pathLst>
          </a:custGeom>
          <a:solidFill>
            <a:srgbClr val="244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419578" y="10671082"/>
            <a:ext cx="303876" cy="149346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812582" y="10577945"/>
            <a:ext cx="1397857" cy="242483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376951" y="10717896"/>
            <a:ext cx="109220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sz="1450" b="1" spc="-70" dirty="0">
                <a:solidFill>
                  <a:srgbClr val="4855A5"/>
                </a:solidFill>
                <a:latin typeface="Tahoma"/>
                <a:cs typeface="Tahoma"/>
              </a:rPr>
              <a:t>1</a:t>
            </a:r>
            <a:endParaRPr sz="1450">
              <a:latin typeface="Tahoma"/>
              <a:cs typeface="Tahoma"/>
            </a:endParaRPr>
          </a:p>
        </p:txBody>
      </p:sp>
      <p:pic>
        <p:nvPicPr>
          <p:cNvPr id="55" name="object 5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" y="-139183"/>
            <a:ext cx="20104099" cy="11308556"/>
          </a:xfrm>
          <a:prstGeom prst="rect">
            <a:avLst/>
          </a:prstGeom>
        </p:spPr>
      </p:pic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186412" y="5968534"/>
            <a:ext cx="19541363" cy="407932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6600" spc="320" dirty="0">
                <a:solidFill>
                  <a:srgbClr val="FFFFFF"/>
                </a:solidFill>
              </a:rPr>
              <a:t>PORTRA</a:t>
            </a:r>
            <a:r>
              <a:rPr lang="fr-FR" sz="6600" spc="320" dirty="0">
                <a:solidFill>
                  <a:srgbClr val="FFFFFF"/>
                </a:solidFill>
              </a:rPr>
              <a:t>I</a:t>
            </a:r>
            <a:r>
              <a:rPr sz="6600" spc="320" dirty="0">
                <a:solidFill>
                  <a:srgbClr val="FFFFFF"/>
                </a:solidFill>
              </a:rPr>
              <a:t>T</a:t>
            </a:r>
            <a:r>
              <a:rPr sz="6600" spc="-175" dirty="0">
                <a:solidFill>
                  <a:srgbClr val="FFFFFF"/>
                </a:solidFill>
              </a:rPr>
              <a:t> </a:t>
            </a:r>
            <a:r>
              <a:rPr lang="fr-FR" sz="6600" spc="570" dirty="0" err="1">
                <a:solidFill>
                  <a:srgbClr val="FFFFFF"/>
                </a:solidFill>
              </a:rPr>
              <a:t>S</a:t>
            </a:r>
            <a:r>
              <a:rPr sz="6600" spc="570" dirty="0">
                <a:solidFill>
                  <a:srgbClr val="FFFFFF"/>
                </a:solidFill>
              </a:rPr>
              <a:t>OC</a:t>
            </a:r>
            <a:r>
              <a:rPr lang="fr-FR" sz="6600" spc="570" dirty="0">
                <a:solidFill>
                  <a:srgbClr val="FFFFFF"/>
                </a:solidFill>
              </a:rPr>
              <a:t>I</a:t>
            </a:r>
            <a:r>
              <a:rPr sz="6600" spc="570" dirty="0">
                <a:solidFill>
                  <a:srgbClr val="FFFFFF"/>
                </a:solidFill>
              </a:rPr>
              <a:t>AL</a:t>
            </a:r>
            <a:r>
              <a:rPr lang="fr-FR" sz="6600" spc="570" dirty="0">
                <a:solidFill>
                  <a:srgbClr val="FFFFFF"/>
                </a:solidFill>
              </a:rPr>
              <a:t> </a:t>
            </a:r>
            <a:br>
              <a:rPr lang="fr-FR" sz="6600" spc="570" dirty="0">
                <a:solidFill>
                  <a:srgbClr val="FFFFFF"/>
                </a:solidFill>
              </a:rPr>
            </a:br>
            <a:r>
              <a:rPr lang="fr-FR" sz="6600" spc="570" dirty="0">
                <a:solidFill>
                  <a:srgbClr val="FFFFFF"/>
                </a:solidFill>
              </a:rPr>
              <a:t>DE L’INSERTION, DE L’ACCES AUX DROITS ET DE LA LUTTE CONTRE LA PAUVRETE</a:t>
            </a:r>
            <a:endParaRPr sz="6600" dirty="0"/>
          </a:p>
        </p:txBody>
      </p:sp>
      <p:grpSp>
        <p:nvGrpSpPr>
          <p:cNvPr id="57" name="object 57"/>
          <p:cNvGrpSpPr/>
          <p:nvPr/>
        </p:nvGrpSpPr>
        <p:grpSpPr>
          <a:xfrm>
            <a:off x="5104899" y="2134273"/>
            <a:ext cx="9780270" cy="1961514"/>
            <a:chOff x="5235442" y="3553907"/>
            <a:chExt cx="9780270" cy="1961514"/>
          </a:xfrm>
        </p:grpSpPr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346822" y="3803466"/>
              <a:ext cx="214852" cy="24980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3616623" y="3799198"/>
              <a:ext cx="401320" cy="258445"/>
            </a:xfrm>
            <a:custGeom>
              <a:avLst/>
              <a:gdLst/>
              <a:ahLst/>
              <a:cxnLst/>
              <a:rect l="l" t="t" r="r" b="b"/>
              <a:pathLst>
                <a:path w="401319" h="258445">
                  <a:moveTo>
                    <a:pt x="169875" y="202399"/>
                  </a:moveTo>
                  <a:lnTo>
                    <a:pt x="55664" y="202399"/>
                  </a:lnTo>
                  <a:lnTo>
                    <a:pt x="55664" y="152869"/>
                  </a:lnTo>
                  <a:lnTo>
                    <a:pt x="148094" y="152869"/>
                  </a:lnTo>
                  <a:lnTo>
                    <a:pt x="148094" y="100799"/>
                  </a:lnTo>
                  <a:lnTo>
                    <a:pt x="55664" y="100799"/>
                  </a:lnTo>
                  <a:lnTo>
                    <a:pt x="55664" y="55079"/>
                  </a:lnTo>
                  <a:lnTo>
                    <a:pt x="164896" y="55079"/>
                  </a:lnTo>
                  <a:lnTo>
                    <a:pt x="164896" y="4279"/>
                  </a:lnTo>
                  <a:lnTo>
                    <a:pt x="0" y="4279"/>
                  </a:lnTo>
                  <a:lnTo>
                    <a:pt x="0" y="55079"/>
                  </a:lnTo>
                  <a:lnTo>
                    <a:pt x="0" y="100799"/>
                  </a:lnTo>
                  <a:lnTo>
                    <a:pt x="0" y="152869"/>
                  </a:lnTo>
                  <a:lnTo>
                    <a:pt x="0" y="202399"/>
                  </a:lnTo>
                  <a:lnTo>
                    <a:pt x="0" y="254469"/>
                  </a:lnTo>
                  <a:lnTo>
                    <a:pt x="169875" y="254469"/>
                  </a:lnTo>
                  <a:lnTo>
                    <a:pt x="169875" y="202399"/>
                  </a:lnTo>
                  <a:close/>
                </a:path>
                <a:path w="401319" h="258445">
                  <a:moveTo>
                    <a:pt x="401180" y="177342"/>
                  </a:moveTo>
                  <a:lnTo>
                    <a:pt x="388264" y="137655"/>
                  </a:lnTo>
                  <a:lnTo>
                    <a:pt x="357466" y="115087"/>
                  </a:lnTo>
                  <a:lnTo>
                    <a:pt x="289915" y="91528"/>
                  </a:lnTo>
                  <a:lnTo>
                    <a:pt x="276999" y="75628"/>
                  </a:lnTo>
                  <a:lnTo>
                    <a:pt x="280200" y="66497"/>
                  </a:lnTo>
                  <a:lnTo>
                    <a:pt x="289229" y="59270"/>
                  </a:lnTo>
                  <a:lnTo>
                    <a:pt x="303199" y="54508"/>
                  </a:lnTo>
                  <a:lnTo>
                    <a:pt x="321246" y="52793"/>
                  </a:lnTo>
                  <a:lnTo>
                    <a:pt x="337527" y="54254"/>
                  </a:lnTo>
                  <a:lnTo>
                    <a:pt x="354114" y="58267"/>
                  </a:lnTo>
                  <a:lnTo>
                    <a:pt x="370065" y="64325"/>
                  </a:lnTo>
                  <a:lnTo>
                    <a:pt x="384416" y="71907"/>
                  </a:lnTo>
                  <a:lnTo>
                    <a:pt x="384416" y="14630"/>
                  </a:lnTo>
                  <a:lnTo>
                    <a:pt x="368846" y="8509"/>
                  </a:lnTo>
                  <a:lnTo>
                    <a:pt x="351294" y="3898"/>
                  </a:lnTo>
                  <a:lnTo>
                    <a:pt x="332994" y="1003"/>
                  </a:lnTo>
                  <a:lnTo>
                    <a:pt x="315201" y="0"/>
                  </a:lnTo>
                  <a:lnTo>
                    <a:pt x="276529" y="5969"/>
                  </a:lnTo>
                  <a:lnTo>
                    <a:pt x="246799" y="22567"/>
                  </a:lnTo>
                  <a:lnTo>
                    <a:pt x="227711" y="47866"/>
                  </a:lnTo>
                  <a:lnTo>
                    <a:pt x="220967" y="79933"/>
                  </a:lnTo>
                  <a:lnTo>
                    <a:pt x="233629" y="119214"/>
                  </a:lnTo>
                  <a:lnTo>
                    <a:pt x="263817" y="141744"/>
                  </a:lnTo>
                  <a:lnTo>
                    <a:pt x="330022" y="165823"/>
                  </a:lnTo>
                  <a:lnTo>
                    <a:pt x="342684" y="181991"/>
                  </a:lnTo>
                  <a:lnTo>
                    <a:pt x="338264" y="192379"/>
                  </a:lnTo>
                  <a:lnTo>
                    <a:pt x="327113" y="199224"/>
                  </a:lnTo>
                  <a:lnTo>
                    <a:pt x="312407" y="202984"/>
                  </a:lnTo>
                  <a:lnTo>
                    <a:pt x="297332" y="204127"/>
                  </a:lnTo>
                  <a:lnTo>
                    <a:pt x="275564" y="202311"/>
                  </a:lnTo>
                  <a:lnTo>
                    <a:pt x="256260" y="197345"/>
                  </a:lnTo>
                  <a:lnTo>
                    <a:pt x="239039" y="189966"/>
                  </a:lnTo>
                  <a:lnTo>
                    <a:pt x="223469" y="180924"/>
                  </a:lnTo>
                  <a:lnTo>
                    <a:pt x="223469" y="240347"/>
                  </a:lnTo>
                  <a:lnTo>
                    <a:pt x="238467" y="246837"/>
                  </a:lnTo>
                  <a:lnTo>
                    <a:pt x="256717" y="252615"/>
                  </a:lnTo>
                  <a:lnTo>
                    <a:pt x="279044" y="256768"/>
                  </a:lnTo>
                  <a:lnTo>
                    <a:pt x="306285" y="258356"/>
                  </a:lnTo>
                  <a:lnTo>
                    <a:pt x="345198" y="252272"/>
                  </a:lnTo>
                  <a:lnTo>
                    <a:pt x="375145" y="235381"/>
                  </a:lnTo>
                  <a:lnTo>
                    <a:pt x="394385" y="209727"/>
                  </a:lnTo>
                  <a:lnTo>
                    <a:pt x="401180" y="177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04934" y="5025785"/>
              <a:ext cx="214852" cy="249803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0304933" y="3553910"/>
              <a:ext cx="2887980" cy="1722120"/>
            </a:xfrm>
            <a:custGeom>
              <a:avLst/>
              <a:gdLst/>
              <a:ahLst/>
              <a:cxnLst/>
              <a:rect l="l" t="t" r="r" b="b"/>
              <a:pathLst>
                <a:path w="2887980" h="1722120">
                  <a:moveTo>
                    <a:pt x="439674" y="1669999"/>
                  </a:moveTo>
                  <a:lnTo>
                    <a:pt x="325475" y="1669999"/>
                  </a:lnTo>
                  <a:lnTo>
                    <a:pt x="325475" y="1620469"/>
                  </a:lnTo>
                  <a:lnTo>
                    <a:pt x="417893" y="1620469"/>
                  </a:lnTo>
                  <a:lnTo>
                    <a:pt x="417893" y="1568399"/>
                  </a:lnTo>
                  <a:lnTo>
                    <a:pt x="325475" y="1568399"/>
                  </a:lnTo>
                  <a:lnTo>
                    <a:pt x="325475" y="1522679"/>
                  </a:lnTo>
                  <a:lnTo>
                    <a:pt x="434708" y="1522679"/>
                  </a:lnTo>
                  <a:lnTo>
                    <a:pt x="434708" y="1471879"/>
                  </a:lnTo>
                  <a:lnTo>
                    <a:pt x="269811" y="1471879"/>
                  </a:lnTo>
                  <a:lnTo>
                    <a:pt x="269811" y="1522679"/>
                  </a:lnTo>
                  <a:lnTo>
                    <a:pt x="269811" y="1568399"/>
                  </a:lnTo>
                  <a:lnTo>
                    <a:pt x="269811" y="1620469"/>
                  </a:lnTo>
                  <a:lnTo>
                    <a:pt x="269811" y="1669999"/>
                  </a:lnTo>
                  <a:lnTo>
                    <a:pt x="269811" y="1722069"/>
                  </a:lnTo>
                  <a:lnTo>
                    <a:pt x="439674" y="1722069"/>
                  </a:lnTo>
                  <a:lnTo>
                    <a:pt x="439674" y="1669999"/>
                  </a:lnTo>
                  <a:close/>
                </a:path>
                <a:path w="2887980" h="1722120">
                  <a:moveTo>
                    <a:pt x="486054" y="486092"/>
                  </a:moveTo>
                  <a:lnTo>
                    <a:pt x="450545" y="390499"/>
                  </a:lnTo>
                  <a:lnTo>
                    <a:pt x="415823" y="297002"/>
                  </a:lnTo>
                  <a:lnTo>
                    <a:pt x="349250" y="117767"/>
                  </a:lnTo>
                  <a:lnTo>
                    <a:pt x="308902" y="9144"/>
                  </a:lnTo>
                  <a:lnTo>
                    <a:pt x="308902" y="297002"/>
                  </a:lnTo>
                  <a:lnTo>
                    <a:pt x="176123" y="297002"/>
                  </a:lnTo>
                  <a:lnTo>
                    <a:pt x="242684" y="117767"/>
                  </a:lnTo>
                  <a:lnTo>
                    <a:pt x="308902" y="297002"/>
                  </a:lnTo>
                  <a:lnTo>
                    <a:pt x="308902" y="9144"/>
                  </a:lnTo>
                  <a:lnTo>
                    <a:pt x="308559" y="8216"/>
                  </a:lnTo>
                  <a:lnTo>
                    <a:pt x="177482" y="8216"/>
                  </a:lnTo>
                  <a:lnTo>
                    <a:pt x="0" y="486092"/>
                  </a:lnTo>
                  <a:lnTo>
                    <a:pt x="115354" y="486092"/>
                  </a:lnTo>
                  <a:lnTo>
                    <a:pt x="148475" y="390499"/>
                  </a:lnTo>
                  <a:lnTo>
                    <a:pt x="336207" y="390499"/>
                  </a:lnTo>
                  <a:lnTo>
                    <a:pt x="369328" y="486092"/>
                  </a:lnTo>
                  <a:lnTo>
                    <a:pt x="486054" y="486092"/>
                  </a:lnTo>
                  <a:close/>
                </a:path>
                <a:path w="2887980" h="1722120">
                  <a:moveTo>
                    <a:pt x="889431" y="1046340"/>
                  </a:moveTo>
                  <a:lnTo>
                    <a:pt x="885329" y="1000658"/>
                  </a:lnTo>
                  <a:lnTo>
                    <a:pt x="873493" y="957681"/>
                  </a:lnTo>
                  <a:lnTo>
                    <a:pt x="854671" y="918146"/>
                  </a:lnTo>
                  <a:lnTo>
                    <a:pt x="829551" y="882738"/>
                  </a:lnTo>
                  <a:lnTo>
                    <a:pt x="798880" y="852182"/>
                  </a:lnTo>
                  <a:lnTo>
                    <a:pt x="763371" y="827176"/>
                  </a:lnTo>
                  <a:lnTo>
                    <a:pt x="723734" y="808431"/>
                  </a:lnTo>
                  <a:lnTo>
                    <a:pt x="680694" y="796671"/>
                  </a:lnTo>
                  <a:lnTo>
                    <a:pt x="634987" y="792594"/>
                  </a:lnTo>
                  <a:lnTo>
                    <a:pt x="589280" y="796671"/>
                  </a:lnTo>
                  <a:lnTo>
                    <a:pt x="546252" y="808431"/>
                  </a:lnTo>
                  <a:lnTo>
                    <a:pt x="506628" y="827176"/>
                  </a:lnTo>
                  <a:lnTo>
                    <a:pt x="471119" y="852182"/>
                  </a:lnTo>
                  <a:lnTo>
                    <a:pt x="440448" y="882738"/>
                  </a:lnTo>
                  <a:lnTo>
                    <a:pt x="415328" y="918146"/>
                  </a:lnTo>
                  <a:lnTo>
                    <a:pt x="396506" y="957681"/>
                  </a:lnTo>
                  <a:lnTo>
                    <a:pt x="384683" y="1000658"/>
                  </a:lnTo>
                  <a:lnTo>
                    <a:pt x="380580" y="1046340"/>
                  </a:lnTo>
                  <a:lnTo>
                    <a:pt x="384683" y="1092225"/>
                  </a:lnTo>
                  <a:lnTo>
                    <a:pt x="396506" y="1135354"/>
                  </a:lnTo>
                  <a:lnTo>
                    <a:pt x="415328" y="1175016"/>
                  </a:lnTo>
                  <a:lnTo>
                    <a:pt x="440448" y="1210500"/>
                  </a:lnTo>
                  <a:lnTo>
                    <a:pt x="471119" y="1241120"/>
                  </a:lnTo>
                  <a:lnTo>
                    <a:pt x="506628" y="1266151"/>
                  </a:lnTo>
                  <a:lnTo>
                    <a:pt x="546252" y="1284909"/>
                  </a:lnTo>
                  <a:lnTo>
                    <a:pt x="589280" y="1296682"/>
                  </a:lnTo>
                  <a:lnTo>
                    <a:pt x="634987" y="1300759"/>
                  </a:lnTo>
                  <a:lnTo>
                    <a:pt x="680694" y="1296682"/>
                  </a:lnTo>
                  <a:lnTo>
                    <a:pt x="723734" y="1284909"/>
                  </a:lnTo>
                  <a:lnTo>
                    <a:pt x="763371" y="1266151"/>
                  </a:lnTo>
                  <a:lnTo>
                    <a:pt x="798880" y="1241120"/>
                  </a:lnTo>
                  <a:lnTo>
                    <a:pt x="829551" y="1210500"/>
                  </a:lnTo>
                  <a:lnTo>
                    <a:pt x="854671" y="1175016"/>
                  </a:lnTo>
                  <a:lnTo>
                    <a:pt x="873493" y="1135354"/>
                  </a:lnTo>
                  <a:lnTo>
                    <a:pt x="885329" y="1092225"/>
                  </a:lnTo>
                  <a:lnTo>
                    <a:pt x="889431" y="1046340"/>
                  </a:lnTo>
                  <a:close/>
                </a:path>
                <a:path w="2887980" h="1722120">
                  <a:moveTo>
                    <a:pt x="906843" y="339318"/>
                  </a:moveTo>
                  <a:lnTo>
                    <a:pt x="898702" y="292239"/>
                  </a:lnTo>
                  <a:lnTo>
                    <a:pt x="876871" y="257225"/>
                  </a:lnTo>
                  <a:lnTo>
                    <a:pt x="845261" y="231838"/>
                  </a:lnTo>
                  <a:lnTo>
                    <a:pt x="807783" y="213626"/>
                  </a:lnTo>
                  <a:lnTo>
                    <a:pt x="768362" y="200152"/>
                  </a:lnTo>
                  <a:lnTo>
                    <a:pt x="730885" y="188963"/>
                  </a:lnTo>
                  <a:lnTo>
                    <a:pt x="699274" y="177634"/>
                  </a:lnTo>
                  <a:lnTo>
                    <a:pt x="677443" y="163703"/>
                  </a:lnTo>
                  <a:lnTo>
                    <a:pt x="669290" y="144741"/>
                  </a:lnTo>
                  <a:lnTo>
                    <a:pt x="675424" y="127254"/>
                  </a:lnTo>
                  <a:lnTo>
                    <a:pt x="692670" y="113411"/>
                  </a:lnTo>
                  <a:lnTo>
                    <a:pt x="719404" y="104317"/>
                  </a:lnTo>
                  <a:lnTo>
                    <a:pt x="753935" y="101041"/>
                  </a:lnTo>
                  <a:lnTo>
                    <a:pt x="785050" y="103822"/>
                  </a:lnTo>
                  <a:lnTo>
                    <a:pt x="816787" y="111506"/>
                  </a:lnTo>
                  <a:lnTo>
                    <a:pt x="847305" y="123088"/>
                  </a:lnTo>
                  <a:lnTo>
                    <a:pt x="874763" y="137591"/>
                  </a:lnTo>
                  <a:lnTo>
                    <a:pt x="874763" y="27990"/>
                  </a:lnTo>
                  <a:lnTo>
                    <a:pt x="844956" y="16281"/>
                  </a:lnTo>
                  <a:lnTo>
                    <a:pt x="811364" y="7480"/>
                  </a:lnTo>
                  <a:lnTo>
                    <a:pt x="776363" y="1930"/>
                  </a:lnTo>
                  <a:lnTo>
                    <a:pt x="742327" y="0"/>
                  </a:lnTo>
                  <a:lnTo>
                    <a:pt x="691286" y="5168"/>
                  </a:lnTo>
                  <a:lnTo>
                    <a:pt x="647357" y="19926"/>
                  </a:lnTo>
                  <a:lnTo>
                    <a:pt x="611505" y="43180"/>
                  </a:lnTo>
                  <a:lnTo>
                    <a:pt x="584708" y="73825"/>
                  </a:lnTo>
                  <a:lnTo>
                    <a:pt x="567918" y="110782"/>
                  </a:lnTo>
                  <a:lnTo>
                    <a:pt x="562102" y="152920"/>
                  </a:lnTo>
                  <a:lnTo>
                    <a:pt x="570090" y="199466"/>
                  </a:lnTo>
                  <a:lnTo>
                    <a:pt x="591477" y="234213"/>
                  </a:lnTo>
                  <a:lnTo>
                    <a:pt x="622452" y="259537"/>
                  </a:lnTo>
                  <a:lnTo>
                    <a:pt x="659180" y="277850"/>
                  </a:lnTo>
                  <a:lnTo>
                    <a:pt x="697814" y="291541"/>
                  </a:lnTo>
                  <a:lnTo>
                    <a:pt x="734542" y="303022"/>
                  </a:lnTo>
                  <a:lnTo>
                    <a:pt x="765517" y="314693"/>
                  </a:lnTo>
                  <a:lnTo>
                    <a:pt x="786904" y="328942"/>
                  </a:lnTo>
                  <a:lnTo>
                    <a:pt x="794893" y="348170"/>
                  </a:lnTo>
                  <a:lnTo>
                    <a:pt x="786434" y="368046"/>
                  </a:lnTo>
                  <a:lnTo>
                    <a:pt x="765124" y="381114"/>
                  </a:lnTo>
                  <a:lnTo>
                    <a:pt x="737019" y="388302"/>
                  </a:lnTo>
                  <a:lnTo>
                    <a:pt x="708190" y="390499"/>
                  </a:lnTo>
                  <a:lnTo>
                    <a:pt x="666534" y="387019"/>
                  </a:lnTo>
                  <a:lnTo>
                    <a:pt x="629602" y="377532"/>
                  </a:lnTo>
                  <a:lnTo>
                    <a:pt x="596646" y="363435"/>
                  </a:lnTo>
                  <a:lnTo>
                    <a:pt x="566877" y="346138"/>
                  </a:lnTo>
                  <a:lnTo>
                    <a:pt x="566877" y="459790"/>
                  </a:lnTo>
                  <a:lnTo>
                    <a:pt x="595566" y="472236"/>
                  </a:lnTo>
                  <a:lnTo>
                    <a:pt x="630466" y="483298"/>
                  </a:lnTo>
                  <a:lnTo>
                    <a:pt x="673163" y="491236"/>
                  </a:lnTo>
                  <a:lnTo>
                    <a:pt x="725271" y="494271"/>
                  </a:lnTo>
                  <a:lnTo>
                    <a:pt x="776643" y="489000"/>
                  </a:lnTo>
                  <a:lnTo>
                    <a:pt x="820889" y="473964"/>
                  </a:lnTo>
                  <a:lnTo>
                    <a:pt x="857021" y="450329"/>
                  </a:lnTo>
                  <a:lnTo>
                    <a:pt x="884047" y="419227"/>
                  </a:lnTo>
                  <a:lnTo>
                    <a:pt x="900988" y="381850"/>
                  </a:lnTo>
                  <a:lnTo>
                    <a:pt x="906843" y="339318"/>
                  </a:lnTo>
                  <a:close/>
                </a:path>
                <a:path w="2887980" h="1722120">
                  <a:moveTo>
                    <a:pt x="1335938" y="339318"/>
                  </a:moveTo>
                  <a:lnTo>
                    <a:pt x="1327785" y="292239"/>
                  </a:lnTo>
                  <a:lnTo>
                    <a:pt x="1305953" y="257225"/>
                  </a:lnTo>
                  <a:lnTo>
                    <a:pt x="1274343" y="231838"/>
                  </a:lnTo>
                  <a:lnTo>
                    <a:pt x="1236878" y="213626"/>
                  </a:lnTo>
                  <a:lnTo>
                    <a:pt x="1197444" y="200152"/>
                  </a:lnTo>
                  <a:lnTo>
                    <a:pt x="1159967" y="188963"/>
                  </a:lnTo>
                  <a:lnTo>
                    <a:pt x="1128356" y="177634"/>
                  </a:lnTo>
                  <a:lnTo>
                    <a:pt x="1106525" y="163703"/>
                  </a:lnTo>
                  <a:lnTo>
                    <a:pt x="1098384" y="144741"/>
                  </a:lnTo>
                  <a:lnTo>
                    <a:pt x="1104506" y="127254"/>
                  </a:lnTo>
                  <a:lnTo>
                    <a:pt x="1121765" y="113411"/>
                  </a:lnTo>
                  <a:lnTo>
                    <a:pt x="1148486" y="104317"/>
                  </a:lnTo>
                  <a:lnTo>
                    <a:pt x="1183017" y="101041"/>
                  </a:lnTo>
                  <a:lnTo>
                    <a:pt x="1214145" y="103822"/>
                  </a:lnTo>
                  <a:lnTo>
                    <a:pt x="1245870" y="111506"/>
                  </a:lnTo>
                  <a:lnTo>
                    <a:pt x="1276388" y="123088"/>
                  </a:lnTo>
                  <a:lnTo>
                    <a:pt x="1303858" y="137591"/>
                  </a:lnTo>
                  <a:lnTo>
                    <a:pt x="1303858" y="27990"/>
                  </a:lnTo>
                  <a:lnTo>
                    <a:pt x="1274038" y="16281"/>
                  </a:lnTo>
                  <a:lnTo>
                    <a:pt x="1240447" y="7480"/>
                  </a:lnTo>
                  <a:lnTo>
                    <a:pt x="1205458" y="1930"/>
                  </a:lnTo>
                  <a:lnTo>
                    <a:pt x="1171422" y="0"/>
                  </a:lnTo>
                  <a:lnTo>
                    <a:pt x="1120381" y="5168"/>
                  </a:lnTo>
                  <a:lnTo>
                    <a:pt x="1076452" y="19926"/>
                  </a:lnTo>
                  <a:lnTo>
                    <a:pt x="1040599" y="43180"/>
                  </a:lnTo>
                  <a:lnTo>
                    <a:pt x="1013790" y="73825"/>
                  </a:lnTo>
                  <a:lnTo>
                    <a:pt x="997000" y="110782"/>
                  </a:lnTo>
                  <a:lnTo>
                    <a:pt x="991196" y="152920"/>
                  </a:lnTo>
                  <a:lnTo>
                    <a:pt x="999172" y="199466"/>
                  </a:lnTo>
                  <a:lnTo>
                    <a:pt x="1020572" y="234213"/>
                  </a:lnTo>
                  <a:lnTo>
                    <a:pt x="1051547" y="259537"/>
                  </a:lnTo>
                  <a:lnTo>
                    <a:pt x="1088263" y="277850"/>
                  </a:lnTo>
                  <a:lnTo>
                    <a:pt x="1126909" y="291541"/>
                  </a:lnTo>
                  <a:lnTo>
                    <a:pt x="1163624" y="303022"/>
                  </a:lnTo>
                  <a:lnTo>
                    <a:pt x="1194600" y="314693"/>
                  </a:lnTo>
                  <a:lnTo>
                    <a:pt x="1215999" y="328942"/>
                  </a:lnTo>
                  <a:lnTo>
                    <a:pt x="1223975" y="348170"/>
                  </a:lnTo>
                  <a:lnTo>
                    <a:pt x="1215529" y="368046"/>
                  </a:lnTo>
                  <a:lnTo>
                    <a:pt x="1194206" y="381114"/>
                  </a:lnTo>
                  <a:lnTo>
                    <a:pt x="1166101" y="388302"/>
                  </a:lnTo>
                  <a:lnTo>
                    <a:pt x="1137285" y="390499"/>
                  </a:lnTo>
                  <a:lnTo>
                    <a:pt x="1095616" y="387019"/>
                  </a:lnTo>
                  <a:lnTo>
                    <a:pt x="1058684" y="377532"/>
                  </a:lnTo>
                  <a:lnTo>
                    <a:pt x="1025728" y="363435"/>
                  </a:lnTo>
                  <a:lnTo>
                    <a:pt x="995972" y="346138"/>
                  </a:lnTo>
                  <a:lnTo>
                    <a:pt x="995972" y="459790"/>
                  </a:lnTo>
                  <a:lnTo>
                    <a:pt x="1024648" y="472236"/>
                  </a:lnTo>
                  <a:lnTo>
                    <a:pt x="1059548" y="483298"/>
                  </a:lnTo>
                  <a:lnTo>
                    <a:pt x="1102245" y="491236"/>
                  </a:lnTo>
                  <a:lnTo>
                    <a:pt x="1154366" y="494271"/>
                  </a:lnTo>
                  <a:lnTo>
                    <a:pt x="1205738" y="489000"/>
                  </a:lnTo>
                  <a:lnTo>
                    <a:pt x="1249984" y="473964"/>
                  </a:lnTo>
                  <a:lnTo>
                    <a:pt x="1286103" y="450329"/>
                  </a:lnTo>
                  <a:lnTo>
                    <a:pt x="1313129" y="419227"/>
                  </a:lnTo>
                  <a:lnTo>
                    <a:pt x="1330071" y="381850"/>
                  </a:lnTo>
                  <a:lnTo>
                    <a:pt x="1335938" y="339318"/>
                  </a:lnTo>
                  <a:close/>
                </a:path>
                <a:path w="2887980" h="1722120">
                  <a:moveTo>
                    <a:pt x="1551355" y="8216"/>
                  </a:moveTo>
                  <a:lnTo>
                    <a:pt x="1442808" y="8216"/>
                  </a:lnTo>
                  <a:lnTo>
                    <a:pt x="1442808" y="486092"/>
                  </a:lnTo>
                  <a:lnTo>
                    <a:pt x="1551355" y="486092"/>
                  </a:lnTo>
                  <a:lnTo>
                    <a:pt x="1551355" y="8216"/>
                  </a:lnTo>
                  <a:close/>
                </a:path>
                <a:path w="2887980" h="1722120">
                  <a:moveTo>
                    <a:pt x="2013318" y="339318"/>
                  </a:moveTo>
                  <a:lnTo>
                    <a:pt x="2005177" y="292239"/>
                  </a:lnTo>
                  <a:lnTo>
                    <a:pt x="1983346" y="257225"/>
                  </a:lnTo>
                  <a:lnTo>
                    <a:pt x="1951736" y="231838"/>
                  </a:lnTo>
                  <a:lnTo>
                    <a:pt x="1914258" y="213626"/>
                  </a:lnTo>
                  <a:lnTo>
                    <a:pt x="1874824" y="200152"/>
                  </a:lnTo>
                  <a:lnTo>
                    <a:pt x="1837359" y="188963"/>
                  </a:lnTo>
                  <a:lnTo>
                    <a:pt x="1805749" y="177634"/>
                  </a:lnTo>
                  <a:lnTo>
                    <a:pt x="1783918" y="163703"/>
                  </a:lnTo>
                  <a:lnTo>
                    <a:pt x="1775764" y="144741"/>
                  </a:lnTo>
                  <a:lnTo>
                    <a:pt x="1781886" y="127254"/>
                  </a:lnTo>
                  <a:lnTo>
                    <a:pt x="1799145" y="113411"/>
                  </a:lnTo>
                  <a:lnTo>
                    <a:pt x="1825879" y="104317"/>
                  </a:lnTo>
                  <a:lnTo>
                    <a:pt x="1860397" y="101041"/>
                  </a:lnTo>
                  <a:lnTo>
                    <a:pt x="1891525" y="103822"/>
                  </a:lnTo>
                  <a:lnTo>
                    <a:pt x="1923262" y="111506"/>
                  </a:lnTo>
                  <a:lnTo>
                    <a:pt x="1953768" y="123088"/>
                  </a:lnTo>
                  <a:lnTo>
                    <a:pt x="1981238" y="137591"/>
                  </a:lnTo>
                  <a:lnTo>
                    <a:pt x="1981238" y="27990"/>
                  </a:lnTo>
                  <a:lnTo>
                    <a:pt x="1951431" y="16281"/>
                  </a:lnTo>
                  <a:lnTo>
                    <a:pt x="1917839" y="7480"/>
                  </a:lnTo>
                  <a:lnTo>
                    <a:pt x="1882838" y="1930"/>
                  </a:lnTo>
                  <a:lnTo>
                    <a:pt x="1848802" y="0"/>
                  </a:lnTo>
                  <a:lnTo>
                    <a:pt x="1797761" y="5168"/>
                  </a:lnTo>
                  <a:lnTo>
                    <a:pt x="1753831" y="19926"/>
                  </a:lnTo>
                  <a:lnTo>
                    <a:pt x="1717979" y="43180"/>
                  </a:lnTo>
                  <a:lnTo>
                    <a:pt x="1691182" y="73825"/>
                  </a:lnTo>
                  <a:lnTo>
                    <a:pt x="1674393" y="110782"/>
                  </a:lnTo>
                  <a:lnTo>
                    <a:pt x="1668576" y="152920"/>
                  </a:lnTo>
                  <a:lnTo>
                    <a:pt x="1676565" y="199466"/>
                  </a:lnTo>
                  <a:lnTo>
                    <a:pt x="1697951" y="234213"/>
                  </a:lnTo>
                  <a:lnTo>
                    <a:pt x="1728927" y="259537"/>
                  </a:lnTo>
                  <a:lnTo>
                    <a:pt x="1765655" y="277850"/>
                  </a:lnTo>
                  <a:lnTo>
                    <a:pt x="1804289" y="291541"/>
                  </a:lnTo>
                  <a:lnTo>
                    <a:pt x="1841017" y="303022"/>
                  </a:lnTo>
                  <a:lnTo>
                    <a:pt x="1871992" y="314693"/>
                  </a:lnTo>
                  <a:lnTo>
                    <a:pt x="1893379" y="328942"/>
                  </a:lnTo>
                  <a:lnTo>
                    <a:pt x="1901367" y="348170"/>
                  </a:lnTo>
                  <a:lnTo>
                    <a:pt x="1892909" y="368046"/>
                  </a:lnTo>
                  <a:lnTo>
                    <a:pt x="1871586" y="381114"/>
                  </a:lnTo>
                  <a:lnTo>
                    <a:pt x="1843481" y="388302"/>
                  </a:lnTo>
                  <a:lnTo>
                    <a:pt x="1814664" y="390499"/>
                  </a:lnTo>
                  <a:lnTo>
                    <a:pt x="1772996" y="387019"/>
                  </a:lnTo>
                  <a:lnTo>
                    <a:pt x="1736077" y="377532"/>
                  </a:lnTo>
                  <a:lnTo>
                    <a:pt x="1703108" y="363435"/>
                  </a:lnTo>
                  <a:lnTo>
                    <a:pt x="1673352" y="346138"/>
                  </a:lnTo>
                  <a:lnTo>
                    <a:pt x="1673352" y="459790"/>
                  </a:lnTo>
                  <a:lnTo>
                    <a:pt x="1702041" y="472236"/>
                  </a:lnTo>
                  <a:lnTo>
                    <a:pt x="1736928" y="483298"/>
                  </a:lnTo>
                  <a:lnTo>
                    <a:pt x="1779638" y="491236"/>
                  </a:lnTo>
                  <a:lnTo>
                    <a:pt x="1831746" y="494271"/>
                  </a:lnTo>
                  <a:lnTo>
                    <a:pt x="1883117" y="489000"/>
                  </a:lnTo>
                  <a:lnTo>
                    <a:pt x="1927364" y="473964"/>
                  </a:lnTo>
                  <a:lnTo>
                    <a:pt x="1963496" y="450329"/>
                  </a:lnTo>
                  <a:lnTo>
                    <a:pt x="1990521" y="419227"/>
                  </a:lnTo>
                  <a:lnTo>
                    <a:pt x="2007450" y="381850"/>
                  </a:lnTo>
                  <a:lnTo>
                    <a:pt x="2013318" y="339318"/>
                  </a:lnTo>
                  <a:close/>
                </a:path>
                <a:path w="2887980" h="1722120">
                  <a:moveTo>
                    <a:pt x="2445156" y="387946"/>
                  </a:moveTo>
                  <a:lnTo>
                    <a:pt x="2226691" y="387946"/>
                  </a:lnTo>
                  <a:lnTo>
                    <a:pt x="2226691" y="292696"/>
                  </a:lnTo>
                  <a:lnTo>
                    <a:pt x="2403513" y="292696"/>
                  </a:lnTo>
                  <a:lnTo>
                    <a:pt x="2403513" y="193636"/>
                  </a:lnTo>
                  <a:lnTo>
                    <a:pt x="2226691" y="193636"/>
                  </a:lnTo>
                  <a:lnTo>
                    <a:pt x="2226691" y="104736"/>
                  </a:lnTo>
                  <a:lnTo>
                    <a:pt x="2435606" y="104736"/>
                  </a:lnTo>
                  <a:lnTo>
                    <a:pt x="2435606" y="8216"/>
                  </a:lnTo>
                  <a:lnTo>
                    <a:pt x="2120201" y="8216"/>
                  </a:lnTo>
                  <a:lnTo>
                    <a:pt x="2120201" y="104736"/>
                  </a:lnTo>
                  <a:lnTo>
                    <a:pt x="2120201" y="193636"/>
                  </a:lnTo>
                  <a:lnTo>
                    <a:pt x="2120201" y="292696"/>
                  </a:lnTo>
                  <a:lnTo>
                    <a:pt x="2120201" y="387946"/>
                  </a:lnTo>
                  <a:lnTo>
                    <a:pt x="2120201" y="485736"/>
                  </a:lnTo>
                  <a:lnTo>
                    <a:pt x="2445156" y="485736"/>
                  </a:lnTo>
                  <a:lnTo>
                    <a:pt x="2445156" y="387946"/>
                  </a:lnTo>
                  <a:close/>
                </a:path>
                <a:path w="2887980" h="1722120">
                  <a:moveTo>
                    <a:pt x="2887522" y="339318"/>
                  </a:moveTo>
                  <a:lnTo>
                    <a:pt x="2879369" y="292239"/>
                  </a:lnTo>
                  <a:lnTo>
                    <a:pt x="2857538" y="257225"/>
                  </a:lnTo>
                  <a:lnTo>
                    <a:pt x="2825927" y="231838"/>
                  </a:lnTo>
                  <a:lnTo>
                    <a:pt x="2788462" y="213626"/>
                  </a:lnTo>
                  <a:lnTo>
                    <a:pt x="2749029" y="200152"/>
                  </a:lnTo>
                  <a:lnTo>
                    <a:pt x="2711551" y="188963"/>
                  </a:lnTo>
                  <a:lnTo>
                    <a:pt x="2679941" y="177634"/>
                  </a:lnTo>
                  <a:lnTo>
                    <a:pt x="2658110" y="163703"/>
                  </a:lnTo>
                  <a:lnTo>
                    <a:pt x="2649969" y="144741"/>
                  </a:lnTo>
                  <a:lnTo>
                    <a:pt x="2656090" y="127254"/>
                  </a:lnTo>
                  <a:lnTo>
                    <a:pt x="2673350" y="113411"/>
                  </a:lnTo>
                  <a:lnTo>
                    <a:pt x="2700070" y="104317"/>
                  </a:lnTo>
                  <a:lnTo>
                    <a:pt x="2734602" y="101041"/>
                  </a:lnTo>
                  <a:lnTo>
                    <a:pt x="2765729" y="103822"/>
                  </a:lnTo>
                  <a:lnTo>
                    <a:pt x="2797454" y="111506"/>
                  </a:lnTo>
                  <a:lnTo>
                    <a:pt x="2827972" y="123088"/>
                  </a:lnTo>
                  <a:lnTo>
                    <a:pt x="2855442" y="137591"/>
                  </a:lnTo>
                  <a:lnTo>
                    <a:pt x="2855442" y="27990"/>
                  </a:lnTo>
                  <a:lnTo>
                    <a:pt x="2825623" y="16281"/>
                  </a:lnTo>
                  <a:lnTo>
                    <a:pt x="2792031" y="7480"/>
                  </a:lnTo>
                  <a:lnTo>
                    <a:pt x="2757030" y="1930"/>
                  </a:lnTo>
                  <a:lnTo>
                    <a:pt x="2723007" y="0"/>
                  </a:lnTo>
                  <a:lnTo>
                    <a:pt x="2671953" y="5168"/>
                  </a:lnTo>
                  <a:lnTo>
                    <a:pt x="2628036" y="19926"/>
                  </a:lnTo>
                  <a:lnTo>
                    <a:pt x="2592184" y="43180"/>
                  </a:lnTo>
                  <a:lnTo>
                    <a:pt x="2565374" y="73825"/>
                  </a:lnTo>
                  <a:lnTo>
                    <a:pt x="2548585" y="110782"/>
                  </a:lnTo>
                  <a:lnTo>
                    <a:pt x="2542781" y="152920"/>
                  </a:lnTo>
                  <a:lnTo>
                    <a:pt x="2550757" y="199466"/>
                  </a:lnTo>
                  <a:lnTo>
                    <a:pt x="2572156" y="234213"/>
                  </a:lnTo>
                  <a:lnTo>
                    <a:pt x="2603131" y="259537"/>
                  </a:lnTo>
                  <a:lnTo>
                    <a:pt x="2639847" y="277850"/>
                  </a:lnTo>
                  <a:lnTo>
                    <a:pt x="2678493" y="291541"/>
                  </a:lnTo>
                  <a:lnTo>
                    <a:pt x="2715209" y="303022"/>
                  </a:lnTo>
                  <a:lnTo>
                    <a:pt x="2746184" y="314693"/>
                  </a:lnTo>
                  <a:lnTo>
                    <a:pt x="2767584" y="328942"/>
                  </a:lnTo>
                  <a:lnTo>
                    <a:pt x="2775559" y="348170"/>
                  </a:lnTo>
                  <a:lnTo>
                    <a:pt x="2767114" y="368046"/>
                  </a:lnTo>
                  <a:lnTo>
                    <a:pt x="2745790" y="381114"/>
                  </a:lnTo>
                  <a:lnTo>
                    <a:pt x="2717685" y="388302"/>
                  </a:lnTo>
                  <a:lnTo>
                    <a:pt x="2688869" y="390499"/>
                  </a:lnTo>
                  <a:lnTo>
                    <a:pt x="2647200" y="387019"/>
                  </a:lnTo>
                  <a:lnTo>
                    <a:pt x="2610269" y="377532"/>
                  </a:lnTo>
                  <a:lnTo>
                    <a:pt x="2577312" y="363435"/>
                  </a:lnTo>
                  <a:lnTo>
                    <a:pt x="2547556" y="346138"/>
                  </a:lnTo>
                  <a:lnTo>
                    <a:pt x="2547556" y="459790"/>
                  </a:lnTo>
                  <a:lnTo>
                    <a:pt x="2576233" y="472236"/>
                  </a:lnTo>
                  <a:lnTo>
                    <a:pt x="2611132" y="483298"/>
                  </a:lnTo>
                  <a:lnTo>
                    <a:pt x="2653830" y="491236"/>
                  </a:lnTo>
                  <a:lnTo>
                    <a:pt x="2705938" y="494271"/>
                  </a:lnTo>
                  <a:lnTo>
                    <a:pt x="2757322" y="489000"/>
                  </a:lnTo>
                  <a:lnTo>
                    <a:pt x="2801556" y="473964"/>
                  </a:lnTo>
                  <a:lnTo>
                    <a:pt x="2837688" y="450329"/>
                  </a:lnTo>
                  <a:lnTo>
                    <a:pt x="2864713" y="419227"/>
                  </a:lnTo>
                  <a:lnTo>
                    <a:pt x="2881655" y="381850"/>
                  </a:lnTo>
                  <a:lnTo>
                    <a:pt x="2887522" y="3393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768299" y="4218554"/>
              <a:ext cx="509270" cy="508634"/>
            </a:xfrm>
            <a:custGeom>
              <a:avLst/>
              <a:gdLst/>
              <a:ahLst/>
              <a:cxnLst/>
              <a:rect l="l" t="t" r="r" b="b"/>
              <a:pathLst>
                <a:path w="509270" h="508635">
                  <a:moveTo>
                    <a:pt x="254411" y="0"/>
                  </a:moveTo>
                  <a:lnTo>
                    <a:pt x="208707" y="4078"/>
                  </a:lnTo>
                  <a:lnTo>
                    <a:pt x="165680" y="15841"/>
                  </a:lnTo>
                  <a:lnTo>
                    <a:pt x="126050" y="34579"/>
                  </a:lnTo>
                  <a:lnTo>
                    <a:pt x="90539" y="59582"/>
                  </a:lnTo>
                  <a:lnTo>
                    <a:pt x="59868" y="90142"/>
                  </a:lnTo>
                  <a:lnTo>
                    <a:pt x="34757" y="125548"/>
                  </a:lnTo>
                  <a:lnTo>
                    <a:pt x="15928" y="165091"/>
                  </a:lnTo>
                  <a:lnTo>
                    <a:pt x="4102" y="208062"/>
                  </a:lnTo>
                  <a:lnTo>
                    <a:pt x="0" y="253751"/>
                  </a:lnTo>
                  <a:lnTo>
                    <a:pt x="4102" y="299636"/>
                  </a:lnTo>
                  <a:lnTo>
                    <a:pt x="15928" y="342760"/>
                  </a:lnTo>
                  <a:lnTo>
                    <a:pt x="34757" y="382418"/>
                  </a:lnTo>
                  <a:lnTo>
                    <a:pt x="59868" y="417907"/>
                  </a:lnTo>
                  <a:lnTo>
                    <a:pt x="90539" y="448521"/>
                  </a:lnTo>
                  <a:lnTo>
                    <a:pt x="126050" y="473558"/>
                  </a:lnTo>
                  <a:lnTo>
                    <a:pt x="165680" y="492313"/>
                  </a:lnTo>
                  <a:lnTo>
                    <a:pt x="208707" y="504082"/>
                  </a:lnTo>
                  <a:lnTo>
                    <a:pt x="254411" y="508162"/>
                  </a:lnTo>
                  <a:lnTo>
                    <a:pt x="300123" y="504082"/>
                  </a:lnTo>
                  <a:lnTo>
                    <a:pt x="343158" y="492313"/>
                  </a:lnTo>
                  <a:lnTo>
                    <a:pt x="382793" y="473558"/>
                  </a:lnTo>
                  <a:lnTo>
                    <a:pt x="418308" y="448521"/>
                  </a:lnTo>
                  <a:lnTo>
                    <a:pt x="448982" y="417907"/>
                  </a:lnTo>
                  <a:lnTo>
                    <a:pt x="474094" y="382418"/>
                  </a:lnTo>
                  <a:lnTo>
                    <a:pt x="492924" y="342760"/>
                  </a:lnTo>
                  <a:lnTo>
                    <a:pt x="504751" y="299636"/>
                  </a:lnTo>
                  <a:lnTo>
                    <a:pt x="508853" y="253751"/>
                  </a:lnTo>
                  <a:lnTo>
                    <a:pt x="504751" y="208062"/>
                  </a:lnTo>
                  <a:lnTo>
                    <a:pt x="492924" y="165091"/>
                  </a:lnTo>
                  <a:lnTo>
                    <a:pt x="474094" y="125548"/>
                  </a:lnTo>
                  <a:lnTo>
                    <a:pt x="448982" y="90142"/>
                  </a:lnTo>
                  <a:lnTo>
                    <a:pt x="418308" y="59582"/>
                  </a:lnTo>
                  <a:lnTo>
                    <a:pt x="382793" y="34579"/>
                  </a:lnTo>
                  <a:lnTo>
                    <a:pt x="343158" y="15841"/>
                  </a:lnTo>
                  <a:lnTo>
                    <a:pt x="300123" y="4078"/>
                  </a:lnTo>
                  <a:lnTo>
                    <a:pt x="254411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235435" y="4039990"/>
              <a:ext cx="9780270" cy="1475105"/>
            </a:xfrm>
            <a:custGeom>
              <a:avLst/>
              <a:gdLst/>
              <a:ahLst/>
              <a:cxnLst/>
              <a:rect l="l" t="t" r="r" b="b"/>
              <a:pathLst>
                <a:path w="9780269" h="1475104">
                  <a:moveTo>
                    <a:pt x="447573" y="478790"/>
                  </a:moveTo>
                  <a:lnTo>
                    <a:pt x="175361" y="478790"/>
                  </a:lnTo>
                  <a:lnTo>
                    <a:pt x="175361" y="0"/>
                  </a:lnTo>
                  <a:lnTo>
                    <a:pt x="0" y="0"/>
                  </a:lnTo>
                  <a:lnTo>
                    <a:pt x="0" y="478790"/>
                  </a:lnTo>
                  <a:lnTo>
                    <a:pt x="0" y="638810"/>
                  </a:lnTo>
                  <a:lnTo>
                    <a:pt x="447573" y="638810"/>
                  </a:lnTo>
                  <a:lnTo>
                    <a:pt x="447573" y="478790"/>
                  </a:lnTo>
                  <a:close/>
                </a:path>
                <a:path w="9780269" h="1475104">
                  <a:moveTo>
                    <a:pt x="447573" y="622"/>
                  </a:moveTo>
                  <a:lnTo>
                    <a:pt x="296329" y="622"/>
                  </a:lnTo>
                  <a:lnTo>
                    <a:pt x="296329" y="150482"/>
                  </a:lnTo>
                  <a:lnTo>
                    <a:pt x="371919" y="150482"/>
                  </a:lnTo>
                  <a:lnTo>
                    <a:pt x="371919" y="271132"/>
                  </a:lnTo>
                  <a:lnTo>
                    <a:pt x="447573" y="271132"/>
                  </a:lnTo>
                  <a:lnTo>
                    <a:pt x="447573" y="150482"/>
                  </a:lnTo>
                  <a:lnTo>
                    <a:pt x="447573" y="622"/>
                  </a:lnTo>
                  <a:close/>
                </a:path>
                <a:path w="9780269" h="1475104">
                  <a:moveTo>
                    <a:pt x="1311554" y="136753"/>
                  </a:moveTo>
                  <a:lnTo>
                    <a:pt x="1151191" y="136753"/>
                  </a:lnTo>
                  <a:lnTo>
                    <a:pt x="1151191" y="251688"/>
                  </a:lnTo>
                  <a:lnTo>
                    <a:pt x="1311554" y="251688"/>
                  </a:lnTo>
                  <a:lnTo>
                    <a:pt x="1311554" y="136753"/>
                  </a:lnTo>
                  <a:close/>
                </a:path>
                <a:path w="9780269" h="1475104">
                  <a:moveTo>
                    <a:pt x="1311554" y="355"/>
                  </a:moveTo>
                  <a:lnTo>
                    <a:pt x="785088" y="355"/>
                  </a:lnTo>
                  <a:lnTo>
                    <a:pt x="785088" y="136245"/>
                  </a:lnTo>
                  <a:lnTo>
                    <a:pt x="785088" y="251815"/>
                  </a:lnTo>
                  <a:lnTo>
                    <a:pt x="785088" y="387705"/>
                  </a:lnTo>
                  <a:lnTo>
                    <a:pt x="785088" y="477875"/>
                  </a:lnTo>
                  <a:lnTo>
                    <a:pt x="785088" y="639165"/>
                  </a:lnTo>
                  <a:lnTo>
                    <a:pt x="1311554" y="639165"/>
                  </a:lnTo>
                  <a:lnTo>
                    <a:pt x="1311554" y="477875"/>
                  </a:lnTo>
                  <a:lnTo>
                    <a:pt x="960628" y="477875"/>
                  </a:lnTo>
                  <a:lnTo>
                    <a:pt x="960628" y="387705"/>
                  </a:lnTo>
                  <a:lnTo>
                    <a:pt x="1311554" y="387705"/>
                  </a:lnTo>
                  <a:lnTo>
                    <a:pt x="1311554" y="251815"/>
                  </a:lnTo>
                  <a:lnTo>
                    <a:pt x="960628" y="251815"/>
                  </a:lnTo>
                  <a:lnTo>
                    <a:pt x="960628" y="136245"/>
                  </a:lnTo>
                  <a:lnTo>
                    <a:pt x="1311554" y="136245"/>
                  </a:lnTo>
                  <a:lnTo>
                    <a:pt x="1311554" y="355"/>
                  </a:lnTo>
                  <a:close/>
                </a:path>
                <a:path w="9780269" h="1475104">
                  <a:moveTo>
                    <a:pt x="2032876" y="1168"/>
                  </a:moveTo>
                  <a:lnTo>
                    <a:pt x="1857476" y="1168"/>
                  </a:lnTo>
                  <a:lnTo>
                    <a:pt x="1857476" y="478688"/>
                  </a:lnTo>
                  <a:lnTo>
                    <a:pt x="1656397" y="478688"/>
                  </a:lnTo>
                  <a:lnTo>
                    <a:pt x="1656397" y="1168"/>
                  </a:lnTo>
                  <a:lnTo>
                    <a:pt x="1480883" y="1168"/>
                  </a:lnTo>
                  <a:lnTo>
                    <a:pt x="1480883" y="478688"/>
                  </a:lnTo>
                  <a:lnTo>
                    <a:pt x="1480883" y="638708"/>
                  </a:lnTo>
                  <a:lnTo>
                    <a:pt x="2032876" y="638708"/>
                  </a:lnTo>
                  <a:lnTo>
                    <a:pt x="2032876" y="478688"/>
                  </a:lnTo>
                  <a:lnTo>
                    <a:pt x="2032876" y="1168"/>
                  </a:lnTo>
                  <a:close/>
                </a:path>
                <a:path w="9780269" h="1475104">
                  <a:moveTo>
                    <a:pt x="2743492" y="1155"/>
                  </a:moveTo>
                  <a:lnTo>
                    <a:pt x="2191550" y="1155"/>
                  </a:lnTo>
                  <a:lnTo>
                    <a:pt x="2191550" y="161175"/>
                  </a:lnTo>
                  <a:lnTo>
                    <a:pt x="2191550" y="352945"/>
                  </a:lnTo>
                  <a:lnTo>
                    <a:pt x="2191550" y="638695"/>
                  </a:lnTo>
                  <a:lnTo>
                    <a:pt x="2367026" y="638695"/>
                  </a:lnTo>
                  <a:lnTo>
                    <a:pt x="2367026" y="352945"/>
                  </a:lnTo>
                  <a:lnTo>
                    <a:pt x="2367026" y="161175"/>
                  </a:lnTo>
                  <a:lnTo>
                    <a:pt x="2568054" y="161175"/>
                  </a:lnTo>
                  <a:lnTo>
                    <a:pt x="2568054" y="352945"/>
                  </a:lnTo>
                  <a:lnTo>
                    <a:pt x="2743492" y="352945"/>
                  </a:lnTo>
                  <a:lnTo>
                    <a:pt x="2743492" y="161175"/>
                  </a:lnTo>
                  <a:lnTo>
                    <a:pt x="2743492" y="1155"/>
                  </a:lnTo>
                  <a:close/>
                </a:path>
                <a:path w="9780269" h="1475104">
                  <a:moveTo>
                    <a:pt x="3428288" y="136753"/>
                  </a:moveTo>
                  <a:lnTo>
                    <a:pt x="3268053" y="136753"/>
                  </a:lnTo>
                  <a:lnTo>
                    <a:pt x="3268053" y="251688"/>
                  </a:lnTo>
                  <a:lnTo>
                    <a:pt x="3428288" y="251688"/>
                  </a:lnTo>
                  <a:lnTo>
                    <a:pt x="3428288" y="136753"/>
                  </a:lnTo>
                  <a:close/>
                </a:path>
                <a:path w="9780269" h="1475104">
                  <a:moveTo>
                    <a:pt x="3428288" y="355"/>
                  </a:moveTo>
                  <a:lnTo>
                    <a:pt x="2902191" y="355"/>
                  </a:lnTo>
                  <a:lnTo>
                    <a:pt x="2902191" y="136245"/>
                  </a:lnTo>
                  <a:lnTo>
                    <a:pt x="2902191" y="251815"/>
                  </a:lnTo>
                  <a:lnTo>
                    <a:pt x="2902191" y="387705"/>
                  </a:lnTo>
                  <a:lnTo>
                    <a:pt x="2902191" y="477875"/>
                  </a:lnTo>
                  <a:lnTo>
                    <a:pt x="2902191" y="639165"/>
                  </a:lnTo>
                  <a:lnTo>
                    <a:pt x="3428288" y="639165"/>
                  </a:lnTo>
                  <a:lnTo>
                    <a:pt x="3428288" y="477875"/>
                  </a:lnTo>
                  <a:lnTo>
                    <a:pt x="3077591" y="477875"/>
                  </a:lnTo>
                  <a:lnTo>
                    <a:pt x="3077591" y="387705"/>
                  </a:lnTo>
                  <a:lnTo>
                    <a:pt x="3428288" y="387705"/>
                  </a:lnTo>
                  <a:lnTo>
                    <a:pt x="3428288" y="251815"/>
                  </a:lnTo>
                  <a:lnTo>
                    <a:pt x="3077591" y="251815"/>
                  </a:lnTo>
                  <a:lnTo>
                    <a:pt x="3077591" y="136245"/>
                  </a:lnTo>
                  <a:lnTo>
                    <a:pt x="3428288" y="136245"/>
                  </a:lnTo>
                  <a:lnTo>
                    <a:pt x="3428288" y="355"/>
                  </a:lnTo>
                  <a:close/>
                </a:path>
                <a:path w="9780269" h="1475104">
                  <a:moveTo>
                    <a:pt x="5415165" y="582968"/>
                  </a:moveTo>
                  <a:lnTo>
                    <a:pt x="5406987" y="535762"/>
                  </a:lnTo>
                  <a:lnTo>
                    <a:pt x="5385105" y="500646"/>
                  </a:lnTo>
                  <a:lnTo>
                    <a:pt x="5353405" y="475195"/>
                  </a:lnTo>
                  <a:lnTo>
                    <a:pt x="5315826" y="456933"/>
                  </a:lnTo>
                  <a:lnTo>
                    <a:pt x="5276291" y="443433"/>
                  </a:lnTo>
                  <a:lnTo>
                    <a:pt x="5238712" y="432219"/>
                  </a:lnTo>
                  <a:lnTo>
                    <a:pt x="5207025" y="420852"/>
                  </a:lnTo>
                  <a:lnTo>
                    <a:pt x="5185130" y="406895"/>
                  </a:lnTo>
                  <a:lnTo>
                    <a:pt x="5176964" y="387870"/>
                  </a:lnTo>
                  <a:lnTo>
                    <a:pt x="5183098" y="370344"/>
                  </a:lnTo>
                  <a:lnTo>
                    <a:pt x="5200408" y="356476"/>
                  </a:lnTo>
                  <a:lnTo>
                    <a:pt x="5227205" y="347345"/>
                  </a:lnTo>
                  <a:lnTo>
                    <a:pt x="5261826" y="344068"/>
                  </a:lnTo>
                  <a:lnTo>
                    <a:pt x="5293030" y="346849"/>
                  </a:lnTo>
                  <a:lnTo>
                    <a:pt x="5324856" y="354545"/>
                  </a:lnTo>
                  <a:lnTo>
                    <a:pt x="5355450" y="366153"/>
                  </a:lnTo>
                  <a:lnTo>
                    <a:pt x="5382996" y="380695"/>
                  </a:lnTo>
                  <a:lnTo>
                    <a:pt x="5382996" y="270814"/>
                  </a:lnTo>
                  <a:lnTo>
                    <a:pt x="5353101" y="259067"/>
                  </a:lnTo>
                  <a:lnTo>
                    <a:pt x="5319433" y="250240"/>
                  </a:lnTo>
                  <a:lnTo>
                    <a:pt x="5284343" y="244690"/>
                  </a:lnTo>
                  <a:lnTo>
                    <a:pt x="5250218" y="242760"/>
                  </a:lnTo>
                  <a:lnTo>
                    <a:pt x="5199024" y="247942"/>
                  </a:lnTo>
                  <a:lnTo>
                    <a:pt x="5154981" y="262737"/>
                  </a:lnTo>
                  <a:lnTo>
                    <a:pt x="5119027" y="286054"/>
                  </a:lnTo>
                  <a:lnTo>
                    <a:pt x="5092154" y="316788"/>
                  </a:lnTo>
                  <a:lnTo>
                    <a:pt x="5075326" y="353834"/>
                  </a:lnTo>
                  <a:lnTo>
                    <a:pt x="5069497" y="396100"/>
                  </a:lnTo>
                  <a:lnTo>
                    <a:pt x="5077498" y="442760"/>
                  </a:lnTo>
                  <a:lnTo>
                    <a:pt x="5098948" y="477583"/>
                  </a:lnTo>
                  <a:lnTo>
                    <a:pt x="5130012" y="502970"/>
                  </a:lnTo>
                  <a:lnTo>
                    <a:pt x="5166830" y="521335"/>
                  </a:lnTo>
                  <a:lnTo>
                    <a:pt x="5205577" y="535063"/>
                  </a:lnTo>
                  <a:lnTo>
                    <a:pt x="5242395" y="546582"/>
                  </a:lnTo>
                  <a:lnTo>
                    <a:pt x="5273459" y="558279"/>
                  </a:lnTo>
                  <a:lnTo>
                    <a:pt x="5294909" y="572579"/>
                  </a:lnTo>
                  <a:lnTo>
                    <a:pt x="5302910" y="591870"/>
                  </a:lnTo>
                  <a:lnTo>
                    <a:pt x="5294427" y="611784"/>
                  </a:lnTo>
                  <a:lnTo>
                    <a:pt x="5273040" y="624890"/>
                  </a:lnTo>
                  <a:lnTo>
                    <a:pt x="5244858" y="632104"/>
                  </a:lnTo>
                  <a:lnTo>
                    <a:pt x="5215979" y="634301"/>
                  </a:lnTo>
                  <a:lnTo>
                    <a:pt x="5174196" y="630821"/>
                  </a:lnTo>
                  <a:lnTo>
                    <a:pt x="5137162" y="621296"/>
                  </a:lnTo>
                  <a:lnTo>
                    <a:pt x="5104117" y="607161"/>
                  </a:lnTo>
                  <a:lnTo>
                    <a:pt x="5074285" y="589800"/>
                  </a:lnTo>
                  <a:lnTo>
                    <a:pt x="5074285" y="703795"/>
                  </a:lnTo>
                  <a:lnTo>
                    <a:pt x="5103038" y="716267"/>
                  </a:lnTo>
                  <a:lnTo>
                    <a:pt x="5138026" y="727354"/>
                  </a:lnTo>
                  <a:lnTo>
                    <a:pt x="5180838" y="735317"/>
                  </a:lnTo>
                  <a:lnTo>
                    <a:pt x="5233098" y="738352"/>
                  </a:lnTo>
                  <a:lnTo>
                    <a:pt x="5284609" y="733069"/>
                  </a:lnTo>
                  <a:lnTo>
                    <a:pt x="5328971" y="717994"/>
                  </a:lnTo>
                  <a:lnTo>
                    <a:pt x="5365204" y="694283"/>
                  </a:lnTo>
                  <a:lnTo>
                    <a:pt x="5392293" y="663105"/>
                  </a:lnTo>
                  <a:lnTo>
                    <a:pt x="5409285" y="625614"/>
                  </a:lnTo>
                  <a:lnTo>
                    <a:pt x="5415165" y="582968"/>
                  </a:lnTo>
                  <a:close/>
                </a:path>
                <a:path w="9780269" h="1475104">
                  <a:moveTo>
                    <a:pt x="6028995" y="1361719"/>
                  </a:moveTo>
                  <a:lnTo>
                    <a:pt x="5822264" y="1361719"/>
                  </a:lnTo>
                  <a:lnTo>
                    <a:pt x="5822264" y="985799"/>
                  </a:lnTo>
                  <a:lnTo>
                    <a:pt x="5714441" y="985799"/>
                  </a:lnTo>
                  <a:lnTo>
                    <a:pt x="5714441" y="1361719"/>
                  </a:lnTo>
                  <a:lnTo>
                    <a:pt x="5714441" y="1463319"/>
                  </a:lnTo>
                  <a:lnTo>
                    <a:pt x="6028995" y="1463319"/>
                  </a:lnTo>
                  <a:lnTo>
                    <a:pt x="6028995" y="1361719"/>
                  </a:lnTo>
                  <a:close/>
                </a:path>
                <a:path w="9780269" h="1475104">
                  <a:moveTo>
                    <a:pt x="6112294" y="985799"/>
                  </a:moveTo>
                  <a:lnTo>
                    <a:pt x="5992901" y="985799"/>
                  </a:lnTo>
                  <a:lnTo>
                    <a:pt x="5992901" y="1165936"/>
                  </a:lnTo>
                  <a:lnTo>
                    <a:pt x="6048845" y="1165936"/>
                  </a:lnTo>
                  <a:lnTo>
                    <a:pt x="6112294" y="985799"/>
                  </a:lnTo>
                  <a:close/>
                </a:path>
                <a:path w="9780269" h="1475104">
                  <a:moveTo>
                    <a:pt x="6416129" y="628154"/>
                  </a:moveTo>
                  <a:lnTo>
                    <a:pt x="6208725" y="628154"/>
                  </a:lnTo>
                  <a:lnTo>
                    <a:pt x="6208725" y="250964"/>
                  </a:lnTo>
                  <a:lnTo>
                    <a:pt x="6100572" y="250964"/>
                  </a:lnTo>
                  <a:lnTo>
                    <a:pt x="6100572" y="628154"/>
                  </a:lnTo>
                  <a:lnTo>
                    <a:pt x="6100572" y="729754"/>
                  </a:lnTo>
                  <a:lnTo>
                    <a:pt x="6416129" y="729754"/>
                  </a:lnTo>
                  <a:lnTo>
                    <a:pt x="6416129" y="628154"/>
                  </a:lnTo>
                  <a:close/>
                </a:path>
                <a:path w="9780269" h="1475104">
                  <a:moveTo>
                    <a:pt x="6511633" y="1365529"/>
                  </a:moveTo>
                  <a:lnTo>
                    <a:pt x="6293294" y="1365529"/>
                  </a:lnTo>
                  <a:lnTo>
                    <a:pt x="6293294" y="1270279"/>
                  </a:lnTo>
                  <a:lnTo>
                    <a:pt x="6470002" y="1270279"/>
                  </a:lnTo>
                  <a:lnTo>
                    <a:pt x="6470002" y="1171219"/>
                  </a:lnTo>
                  <a:lnTo>
                    <a:pt x="6293294" y="1171219"/>
                  </a:lnTo>
                  <a:lnTo>
                    <a:pt x="6293294" y="1082319"/>
                  </a:lnTo>
                  <a:lnTo>
                    <a:pt x="6502070" y="1082319"/>
                  </a:lnTo>
                  <a:lnTo>
                    <a:pt x="6502070" y="985799"/>
                  </a:lnTo>
                  <a:lnTo>
                    <a:pt x="6186843" y="985799"/>
                  </a:lnTo>
                  <a:lnTo>
                    <a:pt x="6186843" y="1082319"/>
                  </a:lnTo>
                  <a:lnTo>
                    <a:pt x="6186843" y="1171219"/>
                  </a:lnTo>
                  <a:lnTo>
                    <a:pt x="6186843" y="1270279"/>
                  </a:lnTo>
                  <a:lnTo>
                    <a:pt x="6186843" y="1365529"/>
                  </a:lnTo>
                  <a:lnTo>
                    <a:pt x="6186843" y="1463319"/>
                  </a:lnTo>
                  <a:lnTo>
                    <a:pt x="6511633" y="1463319"/>
                  </a:lnTo>
                  <a:lnTo>
                    <a:pt x="6511633" y="1365529"/>
                  </a:lnTo>
                  <a:close/>
                </a:path>
                <a:path w="9780269" h="1475104">
                  <a:moveTo>
                    <a:pt x="6623278" y="250977"/>
                  </a:moveTo>
                  <a:lnTo>
                    <a:pt x="6514439" y="250977"/>
                  </a:lnTo>
                  <a:lnTo>
                    <a:pt x="6514439" y="730148"/>
                  </a:lnTo>
                  <a:lnTo>
                    <a:pt x="6623278" y="730148"/>
                  </a:lnTo>
                  <a:lnTo>
                    <a:pt x="6623278" y="250977"/>
                  </a:lnTo>
                  <a:close/>
                </a:path>
                <a:path w="9780269" h="1475104">
                  <a:moveTo>
                    <a:pt x="7020369" y="985799"/>
                  </a:moveTo>
                  <a:lnTo>
                    <a:pt x="6912546" y="985799"/>
                  </a:lnTo>
                  <a:lnTo>
                    <a:pt x="6912546" y="1252588"/>
                  </a:lnTo>
                  <a:lnTo>
                    <a:pt x="6903974" y="1310817"/>
                  </a:lnTo>
                  <a:lnTo>
                    <a:pt x="6881330" y="1348447"/>
                  </a:lnTo>
                  <a:lnTo>
                    <a:pt x="6849224" y="1368679"/>
                  </a:lnTo>
                  <a:lnTo>
                    <a:pt x="6812254" y="1374724"/>
                  </a:lnTo>
                  <a:lnTo>
                    <a:pt x="6775285" y="1368679"/>
                  </a:lnTo>
                  <a:lnTo>
                    <a:pt x="6743179" y="1348447"/>
                  </a:lnTo>
                  <a:lnTo>
                    <a:pt x="6720548" y="1310817"/>
                  </a:lnTo>
                  <a:lnTo>
                    <a:pt x="6711975" y="1252588"/>
                  </a:lnTo>
                  <a:lnTo>
                    <a:pt x="6711975" y="985799"/>
                  </a:lnTo>
                  <a:lnTo>
                    <a:pt x="6604152" y="985799"/>
                  </a:lnTo>
                  <a:lnTo>
                    <a:pt x="6604152" y="1258722"/>
                  </a:lnTo>
                  <a:lnTo>
                    <a:pt x="6608127" y="1312481"/>
                  </a:lnTo>
                  <a:lnTo>
                    <a:pt x="6619634" y="1357858"/>
                  </a:lnTo>
                  <a:lnTo>
                    <a:pt x="6638061" y="1395222"/>
                  </a:lnTo>
                  <a:lnTo>
                    <a:pt x="6662788" y="1424952"/>
                  </a:lnTo>
                  <a:lnTo>
                    <a:pt x="6728650" y="1463001"/>
                  </a:lnTo>
                  <a:lnTo>
                    <a:pt x="6768541" y="1472082"/>
                  </a:lnTo>
                  <a:lnTo>
                    <a:pt x="6812254" y="1475016"/>
                  </a:lnTo>
                  <a:lnTo>
                    <a:pt x="6856171" y="1472082"/>
                  </a:lnTo>
                  <a:lnTo>
                    <a:pt x="6896163" y="1463001"/>
                  </a:lnTo>
                  <a:lnTo>
                    <a:pt x="6931634" y="1447419"/>
                  </a:lnTo>
                  <a:lnTo>
                    <a:pt x="6986638" y="1395222"/>
                  </a:lnTo>
                  <a:lnTo>
                    <a:pt x="7004977" y="1357858"/>
                  </a:lnTo>
                  <a:lnTo>
                    <a:pt x="7016420" y="1312481"/>
                  </a:lnTo>
                  <a:lnTo>
                    <a:pt x="7020369" y="1258722"/>
                  </a:lnTo>
                  <a:lnTo>
                    <a:pt x="7020369" y="985799"/>
                  </a:lnTo>
                  <a:close/>
                </a:path>
                <a:path w="9780269" h="1475104">
                  <a:moveTo>
                    <a:pt x="7175716" y="491236"/>
                  </a:moveTo>
                  <a:lnTo>
                    <a:pt x="7170623" y="438658"/>
                  </a:lnTo>
                  <a:lnTo>
                    <a:pt x="7156018" y="391604"/>
                  </a:lnTo>
                  <a:lnTo>
                    <a:pt x="7135241" y="354672"/>
                  </a:lnTo>
                  <a:lnTo>
                    <a:pt x="7102310" y="315912"/>
                  </a:lnTo>
                  <a:lnTo>
                    <a:pt x="7066191" y="288912"/>
                  </a:lnTo>
                  <a:lnTo>
                    <a:pt x="7066191" y="491236"/>
                  </a:lnTo>
                  <a:lnTo>
                    <a:pt x="7059092" y="541007"/>
                  </a:lnTo>
                  <a:lnTo>
                    <a:pt x="7039229" y="579805"/>
                  </a:lnTo>
                  <a:lnTo>
                    <a:pt x="7008825" y="607580"/>
                  </a:lnTo>
                  <a:lnTo>
                    <a:pt x="6970077" y="624281"/>
                  </a:lnTo>
                  <a:lnTo>
                    <a:pt x="6925183" y="629856"/>
                  </a:lnTo>
                  <a:lnTo>
                    <a:pt x="6871805" y="629856"/>
                  </a:lnTo>
                  <a:lnTo>
                    <a:pt x="6871805" y="354672"/>
                  </a:lnTo>
                  <a:lnTo>
                    <a:pt x="6925183" y="354672"/>
                  </a:lnTo>
                  <a:lnTo>
                    <a:pt x="6970077" y="360172"/>
                  </a:lnTo>
                  <a:lnTo>
                    <a:pt x="7008825" y="376618"/>
                  </a:lnTo>
                  <a:lnTo>
                    <a:pt x="7039229" y="403987"/>
                  </a:lnTo>
                  <a:lnTo>
                    <a:pt x="7059092" y="442201"/>
                  </a:lnTo>
                  <a:lnTo>
                    <a:pt x="7066191" y="491236"/>
                  </a:lnTo>
                  <a:lnTo>
                    <a:pt x="7066191" y="288912"/>
                  </a:lnTo>
                  <a:lnTo>
                    <a:pt x="7065226" y="288188"/>
                  </a:lnTo>
                  <a:lnTo>
                    <a:pt x="7022668" y="267817"/>
                  </a:lnTo>
                  <a:lnTo>
                    <a:pt x="6975653" y="255257"/>
                  </a:lnTo>
                  <a:lnTo>
                    <a:pt x="6925183" y="250964"/>
                  </a:lnTo>
                  <a:lnTo>
                    <a:pt x="6763652" y="250964"/>
                  </a:lnTo>
                  <a:lnTo>
                    <a:pt x="6763652" y="730135"/>
                  </a:lnTo>
                  <a:lnTo>
                    <a:pt x="6925183" y="730135"/>
                  </a:lnTo>
                  <a:lnTo>
                    <a:pt x="6975653" y="725995"/>
                  </a:lnTo>
                  <a:lnTo>
                    <a:pt x="7022668" y="713790"/>
                  </a:lnTo>
                  <a:lnTo>
                    <a:pt x="7065226" y="693902"/>
                  </a:lnTo>
                  <a:lnTo>
                    <a:pt x="7102310" y="666648"/>
                  </a:lnTo>
                  <a:lnTo>
                    <a:pt x="7132904" y="632409"/>
                  </a:lnTo>
                  <a:lnTo>
                    <a:pt x="7156018" y="591527"/>
                  </a:lnTo>
                  <a:lnTo>
                    <a:pt x="7170623" y="544347"/>
                  </a:lnTo>
                  <a:lnTo>
                    <a:pt x="7175716" y="491236"/>
                  </a:lnTo>
                  <a:close/>
                </a:path>
                <a:path w="9780269" h="1475104">
                  <a:moveTo>
                    <a:pt x="7522553" y="1463421"/>
                  </a:moveTo>
                  <a:lnTo>
                    <a:pt x="7426541" y="1309217"/>
                  </a:lnTo>
                  <a:lnTo>
                    <a:pt x="7411669" y="1285328"/>
                  </a:lnTo>
                  <a:lnTo>
                    <a:pt x="7446353" y="1258481"/>
                  </a:lnTo>
                  <a:lnTo>
                    <a:pt x="7473429" y="1225042"/>
                  </a:lnTo>
                  <a:lnTo>
                    <a:pt x="7475804" y="1219835"/>
                  </a:lnTo>
                  <a:lnTo>
                    <a:pt x="7491019" y="1186599"/>
                  </a:lnTo>
                  <a:lnTo>
                    <a:pt x="7497305" y="1144778"/>
                  </a:lnTo>
                  <a:lnTo>
                    <a:pt x="7491311" y="1101496"/>
                  </a:lnTo>
                  <a:lnTo>
                    <a:pt x="7474178" y="1063231"/>
                  </a:lnTo>
                  <a:lnTo>
                    <a:pt x="7447153" y="1031252"/>
                  </a:lnTo>
                  <a:lnTo>
                    <a:pt x="7411479" y="1006856"/>
                  </a:lnTo>
                  <a:lnTo>
                    <a:pt x="7389508" y="998905"/>
                  </a:lnTo>
                  <a:lnTo>
                    <a:pt x="7389508" y="1151610"/>
                  </a:lnTo>
                  <a:lnTo>
                    <a:pt x="7384351" y="1177810"/>
                  </a:lnTo>
                  <a:lnTo>
                    <a:pt x="7369797" y="1199540"/>
                  </a:lnTo>
                  <a:lnTo>
                    <a:pt x="7347191" y="1214361"/>
                  </a:lnTo>
                  <a:lnTo>
                    <a:pt x="7317867" y="1219835"/>
                  </a:lnTo>
                  <a:lnTo>
                    <a:pt x="7238708" y="1219835"/>
                  </a:lnTo>
                  <a:lnTo>
                    <a:pt x="7238708" y="1083373"/>
                  </a:lnTo>
                  <a:lnTo>
                    <a:pt x="7317867" y="1083373"/>
                  </a:lnTo>
                  <a:lnTo>
                    <a:pt x="7347191" y="1088859"/>
                  </a:lnTo>
                  <a:lnTo>
                    <a:pt x="7369797" y="1103680"/>
                  </a:lnTo>
                  <a:lnTo>
                    <a:pt x="7384351" y="1125397"/>
                  </a:lnTo>
                  <a:lnTo>
                    <a:pt x="7389508" y="1151610"/>
                  </a:lnTo>
                  <a:lnTo>
                    <a:pt x="7389508" y="998905"/>
                  </a:lnTo>
                  <a:lnTo>
                    <a:pt x="7368426" y="991273"/>
                  </a:lnTo>
                  <a:lnTo>
                    <a:pt x="7319213" y="985799"/>
                  </a:lnTo>
                  <a:lnTo>
                    <a:pt x="7132269" y="985799"/>
                  </a:lnTo>
                  <a:lnTo>
                    <a:pt x="7132269" y="1463421"/>
                  </a:lnTo>
                  <a:lnTo>
                    <a:pt x="7238708" y="1463421"/>
                  </a:lnTo>
                  <a:lnTo>
                    <a:pt x="7238708" y="1309217"/>
                  </a:lnTo>
                  <a:lnTo>
                    <a:pt x="7302500" y="1309217"/>
                  </a:lnTo>
                  <a:lnTo>
                    <a:pt x="7394956" y="1463421"/>
                  </a:lnTo>
                  <a:lnTo>
                    <a:pt x="7522553" y="1463421"/>
                  </a:lnTo>
                  <a:close/>
                </a:path>
                <a:path w="9780269" h="1475104">
                  <a:moveTo>
                    <a:pt x="7724483" y="730135"/>
                  </a:moveTo>
                  <a:lnTo>
                    <a:pt x="7688885" y="634314"/>
                  </a:lnTo>
                  <a:lnTo>
                    <a:pt x="7654049" y="540524"/>
                  </a:lnTo>
                  <a:lnTo>
                    <a:pt x="7587310" y="360845"/>
                  </a:lnTo>
                  <a:lnTo>
                    <a:pt x="7546848" y="251929"/>
                  </a:lnTo>
                  <a:lnTo>
                    <a:pt x="7546848" y="540524"/>
                  </a:lnTo>
                  <a:lnTo>
                    <a:pt x="7413714" y="540524"/>
                  </a:lnTo>
                  <a:lnTo>
                    <a:pt x="7480440" y="360845"/>
                  </a:lnTo>
                  <a:lnTo>
                    <a:pt x="7546848" y="540524"/>
                  </a:lnTo>
                  <a:lnTo>
                    <a:pt x="7546848" y="251929"/>
                  </a:lnTo>
                  <a:lnTo>
                    <a:pt x="7546492" y="250964"/>
                  </a:lnTo>
                  <a:lnTo>
                    <a:pt x="7415060" y="250964"/>
                  </a:lnTo>
                  <a:lnTo>
                    <a:pt x="7237095" y="730135"/>
                  </a:lnTo>
                  <a:lnTo>
                    <a:pt x="7352779" y="730135"/>
                  </a:lnTo>
                  <a:lnTo>
                    <a:pt x="7385977" y="634314"/>
                  </a:lnTo>
                  <a:lnTo>
                    <a:pt x="7574229" y="634314"/>
                  </a:lnTo>
                  <a:lnTo>
                    <a:pt x="7607427" y="730135"/>
                  </a:lnTo>
                  <a:lnTo>
                    <a:pt x="7724483" y="730135"/>
                  </a:lnTo>
                  <a:close/>
                </a:path>
                <a:path w="9780269" h="1475104">
                  <a:moveTo>
                    <a:pt x="7926845" y="1365529"/>
                  </a:moveTo>
                  <a:lnTo>
                    <a:pt x="7708506" y="1365529"/>
                  </a:lnTo>
                  <a:lnTo>
                    <a:pt x="7708506" y="1270279"/>
                  </a:lnTo>
                  <a:lnTo>
                    <a:pt x="7885214" y="1270279"/>
                  </a:lnTo>
                  <a:lnTo>
                    <a:pt x="7885214" y="1171219"/>
                  </a:lnTo>
                  <a:lnTo>
                    <a:pt x="7708506" y="1171219"/>
                  </a:lnTo>
                  <a:lnTo>
                    <a:pt x="7708506" y="1082319"/>
                  </a:lnTo>
                  <a:lnTo>
                    <a:pt x="7917281" y="1082319"/>
                  </a:lnTo>
                  <a:lnTo>
                    <a:pt x="7917281" y="985799"/>
                  </a:lnTo>
                  <a:lnTo>
                    <a:pt x="7602055" y="985799"/>
                  </a:lnTo>
                  <a:lnTo>
                    <a:pt x="7602055" y="1082319"/>
                  </a:lnTo>
                  <a:lnTo>
                    <a:pt x="7602055" y="1171219"/>
                  </a:lnTo>
                  <a:lnTo>
                    <a:pt x="7602055" y="1270279"/>
                  </a:lnTo>
                  <a:lnTo>
                    <a:pt x="7602055" y="1365529"/>
                  </a:lnTo>
                  <a:lnTo>
                    <a:pt x="7602055" y="1463319"/>
                  </a:lnTo>
                  <a:lnTo>
                    <a:pt x="7926845" y="1463319"/>
                  </a:lnTo>
                  <a:lnTo>
                    <a:pt x="7926845" y="1365529"/>
                  </a:lnTo>
                  <a:close/>
                </a:path>
                <a:path w="9780269" h="1475104">
                  <a:moveTo>
                    <a:pt x="8211934" y="730135"/>
                  </a:moveTo>
                  <a:lnTo>
                    <a:pt x="8115630" y="575437"/>
                  </a:lnTo>
                  <a:lnTo>
                    <a:pt x="8100708" y="551472"/>
                  </a:lnTo>
                  <a:lnTo>
                    <a:pt x="8135506" y="524535"/>
                  </a:lnTo>
                  <a:lnTo>
                    <a:pt x="8162658" y="490982"/>
                  </a:lnTo>
                  <a:lnTo>
                    <a:pt x="8165058" y="485762"/>
                  </a:lnTo>
                  <a:lnTo>
                    <a:pt x="8180324" y="452424"/>
                  </a:lnTo>
                  <a:lnTo>
                    <a:pt x="8186623" y="410476"/>
                  </a:lnTo>
                  <a:lnTo>
                    <a:pt x="8180603" y="367042"/>
                  </a:lnTo>
                  <a:lnTo>
                    <a:pt x="8172463" y="348856"/>
                  </a:lnTo>
                  <a:lnTo>
                    <a:pt x="8163420" y="328650"/>
                  </a:lnTo>
                  <a:lnTo>
                    <a:pt x="8136293" y="296570"/>
                  </a:lnTo>
                  <a:lnTo>
                    <a:pt x="8100504" y="272084"/>
                  </a:lnTo>
                  <a:lnTo>
                    <a:pt x="8078470" y="264121"/>
                  </a:lnTo>
                  <a:lnTo>
                    <a:pt x="8078470" y="417309"/>
                  </a:lnTo>
                  <a:lnTo>
                    <a:pt x="8073301" y="443598"/>
                  </a:lnTo>
                  <a:lnTo>
                    <a:pt x="8058709" y="465404"/>
                  </a:lnTo>
                  <a:lnTo>
                    <a:pt x="8036014" y="480263"/>
                  </a:lnTo>
                  <a:lnTo>
                    <a:pt x="8006588" y="485762"/>
                  </a:lnTo>
                  <a:lnTo>
                    <a:pt x="7927175" y="485762"/>
                  </a:lnTo>
                  <a:lnTo>
                    <a:pt x="7927175" y="348856"/>
                  </a:lnTo>
                  <a:lnTo>
                    <a:pt x="8006588" y="348856"/>
                  </a:lnTo>
                  <a:lnTo>
                    <a:pt x="8036014" y="354355"/>
                  </a:lnTo>
                  <a:lnTo>
                    <a:pt x="8058709" y="369214"/>
                  </a:lnTo>
                  <a:lnTo>
                    <a:pt x="8073301" y="391020"/>
                  </a:lnTo>
                  <a:lnTo>
                    <a:pt x="8078470" y="417309"/>
                  </a:lnTo>
                  <a:lnTo>
                    <a:pt x="8078470" y="264121"/>
                  </a:lnTo>
                  <a:lnTo>
                    <a:pt x="8057312" y="256463"/>
                  </a:lnTo>
                  <a:lnTo>
                    <a:pt x="8007947" y="250964"/>
                  </a:lnTo>
                  <a:lnTo>
                    <a:pt x="7820393" y="250964"/>
                  </a:lnTo>
                  <a:lnTo>
                    <a:pt x="7820393" y="730135"/>
                  </a:lnTo>
                  <a:lnTo>
                    <a:pt x="7927175" y="730135"/>
                  </a:lnTo>
                  <a:lnTo>
                    <a:pt x="7927175" y="575437"/>
                  </a:lnTo>
                  <a:lnTo>
                    <a:pt x="7991183" y="575437"/>
                  </a:lnTo>
                  <a:lnTo>
                    <a:pt x="8083956" y="730135"/>
                  </a:lnTo>
                  <a:lnTo>
                    <a:pt x="8211934" y="730135"/>
                  </a:lnTo>
                  <a:close/>
                </a:path>
                <a:path w="9780269" h="1475104">
                  <a:moveTo>
                    <a:pt x="8425256" y="250977"/>
                  </a:moveTo>
                  <a:lnTo>
                    <a:pt x="8316417" y="250977"/>
                  </a:lnTo>
                  <a:lnTo>
                    <a:pt x="8316417" y="730148"/>
                  </a:lnTo>
                  <a:lnTo>
                    <a:pt x="8425256" y="730148"/>
                  </a:lnTo>
                  <a:lnTo>
                    <a:pt x="8425256" y="250977"/>
                  </a:lnTo>
                  <a:close/>
                </a:path>
                <a:path w="9780269" h="1475104">
                  <a:moveTo>
                    <a:pt x="8900376" y="250685"/>
                  </a:moveTo>
                  <a:lnTo>
                    <a:pt x="8534819" y="250685"/>
                  </a:lnTo>
                  <a:lnTo>
                    <a:pt x="8534819" y="352285"/>
                  </a:lnTo>
                  <a:lnTo>
                    <a:pt x="8663534" y="352285"/>
                  </a:lnTo>
                  <a:lnTo>
                    <a:pt x="8663534" y="730745"/>
                  </a:lnTo>
                  <a:lnTo>
                    <a:pt x="8771687" y="730745"/>
                  </a:lnTo>
                  <a:lnTo>
                    <a:pt x="8771687" y="352285"/>
                  </a:lnTo>
                  <a:lnTo>
                    <a:pt x="8900376" y="352285"/>
                  </a:lnTo>
                  <a:lnTo>
                    <a:pt x="8900376" y="250685"/>
                  </a:lnTo>
                  <a:close/>
                </a:path>
                <a:path w="9780269" h="1475104">
                  <a:moveTo>
                    <a:pt x="9276232" y="93522"/>
                  </a:moveTo>
                  <a:lnTo>
                    <a:pt x="9166009" y="93522"/>
                  </a:lnTo>
                  <a:lnTo>
                    <a:pt x="9109215" y="198259"/>
                  </a:lnTo>
                  <a:lnTo>
                    <a:pt x="9172181" y="198259"/>
                  </a:lnTo>
                  <a:lnTo>
                    <a:pt x="9276232" y="93522"/>
                  </a:lnTo>
                  <a:close/>
                </a:path>
                <a:path w="9780269" h="1475104">
                  <a:moveTo>
                    <a:pt x="9335783" y="631558"/>
                  </a:moveTo>
                  <a:lnTo>
                    <a:pt x="9116720" y="631558"/>
                  </a:lnTo>
                  <a:lnTo>
                    <a:pt x="9116720" y="536422"/>
                  </a:lnTo>
                  <a:lnTo>
                    <a:pt x="9294025" y="536422"/>
                  </a:lnTo>
                  <a:lnTo>
                    <a:pt x="9294025" y="436473"/>
                  </a:lnTo>
                  <a:lnTo>
                    <a:pt x="9116720" y="436473"/>
                  </a:lnTo>
                  <a:lnTo>
                    <a:pt x="9116720" y="348170"/>
                  </a:lnTo>
                  <a:lnTo>
                    <a:pt x="9326207" y="348170"/>
                  </a:lnTo>
                  <a:lnTo>
                    <a:pt x="9326207" y="250964"/>
                  </a:lnTo>
                  <a:lnTo>
                    <a:pt x="9009951" y="250964"/>
                  </a:lnTo>
                  <a:lnTo>
                    <a:pt x="9009951" y="730135"/>
                  </a:lnTo>
                  <a:lnTo>
                    <a:pt x="9335783" y="730135"/>
                  </a:lnTo>
                  <a:lnTo>
                    <a:pt x="9335783" y="631558"/>
                  </a:lnTo>
                  <a:close/>
                </a:path>
                <a:path w="9780269" h="1475104">
                  <a:moveTo>
                    <a:pt x="9779800" y="582968"/>
                  </a:moveTo>
                  <a:lnTo>
                    <a:pt x="9771634" y="535762"/>
                  </a:lnTo>
                  <a:lnTo>
                    <a:pt x="9749739" y="500646"/>
                  </a:lnTo>
                  <a:lnTo>
                    <a:pt x="9718040" y="475195"/>
                  </a:lnTo>
                  <a:lnTo>
                    <a:pt x="9680461" y="456933"/>
                  </a:lnTo>
                  <a:lnTo>
                    <a:pt x="9640926" y="443433"/>
                  </a:lnTo>
                  <a:lnTo>
                    <a:pt x="9603346" y="432219"/>
                  </a:lnTo>
                  <a:lnTo>
                    <a:pt x="9571647" y="420852"/>
                  </a:lnTo>
                  <a:lnTo>
                    <a:pt x="9549752" y="406895"/>
                  </a:lnTo>
                  <a:lnTo>
                    <a:pt x="9541586" y="387870"/>
                  </a:lnTo>
                  <a:lnTo>
                    <a:pt x="9547720" y="370344"/>
                  </a:lnTo>
                  <a:lnTo>
                    <a:pt x="9565030" y="356476"/>
                  </a:lnTo>
                  <a:lnTo>
                    <a:pt x="9591840" y="347345"/>
                  </a:lnTo>
                  <a:lnTo>
                    <a:pt x="9626473" y="344068"/>
                  </a:lnTo>
                  <a:lnTo>
                    <a:pt x="9657664" y="346849"/>
                  </a:lnTo>
                  <a:lnTo>
                    <a:pt x="9689478" y="354545"/>
                  </a:lnTo>
                  <a:lnTo>
                    <a:pt x="9720085" y="366153"/>
                  </a:lnTo>
                  <a:lnTo>
                    <a:pt x="9747644" y="380695"/>
                  </a:lnTo>
                  <a:lnTo>
                    <a:pt x="9747644" y="270814"/>
                  </a:lnTo>
                  <a:lnTo>
                    <a:pt x="9717735" y="259067"/>
                  </a:lnTo>
                  <a:lnTo>
                    <a:pt x="9684055" y="250240"/>
                  </a:lnTo>
                  <a:lnTo>
                    <a:pt x="9648965" y="244690"/>
                  </a:lnTo>
                  <a:lnTo>
                    <a:pt x="9614840" y="242760"/>
                  </a:lnTo>
                  <a:lnTo>
                    <a:pt x="9563659" y="247942"/>
                  </a:lnTo>
                  <a:lnTo>
                    <a:pt x="9519602" y="262737"/>
                  </a:lnTo>
                  <a:lnTo>
                    <a:pt x="9483661" y="286054"/>
                  </a:lnTo>
                  <a:lnTo>
                    <a:pt x="9456788" y="316788"/>
                  </a:lnTo>
                  <a:lnTo>
                    <a:pt x="9439948" y="353834"/>
                  </a:lnTo>
                  <a:lnTo>
                    <a:pt x="9434119" y="396100"/>
                  </a:lnTo>
                  <a:lnTo>
                    <a:pt x="9442120" y="442760"/>
                  </a:lnTo>
                  <a:lnTo>
                    <a:pt x="9463570" y="477583"/>
                  </a:lnTo>
                  <a:lnTo>
                    <a:pt x="9494634" y="502970"/>
                  </a:lnTo>
                  <a:lnTo>
                    <a:pt x="9531452" y="521335"/>
                  </a:lnTo>
                  <a:lnTo>
                    <a:pt x="9570199" y="535063"/>
                  </a:lnTo>
                  <a:lnTo>
                    <a:pt x="9607017" y="546582"/>
                  </a:lnTo>
                  <a:lnTo>
                    <a:pt x="9638081" y="558279"/>
                  </a:lnTo>
                  <a:lnTo>
                    <a:pt x="9659531" y="572579"/>
                  </a:lnTo>
                  <a:lnTo>
                    <a:pt x="9667532" y="591870"/>
                  </a:lnTo>
                  <a:lnTo>
                    <a:pt x="9659048" y="611784"/>
                  </a:lnTo>
                  <a:lnTo>
                    <a:pt x="9637662" y="624890"/>
                  </a:lnTo>
                  <a:lnTo>
                    <a:pt x="9609480" y="632104"/>
                  </a:lnTo>
                  <a:lnTo>
                    <a:pt x="9580601" y="634301"/>
                  </a:lnTo>
                  <a:lnTo>
                    <a:pt x="9538818" y="630821"/>
                  </a:lnTo>
                  <a:lnTo>
                    <a:pt x="9501784" y="621296"/>
                  </a:lnTo>
                  <a:lnTo>
                    <a:pt x="9468739" y="607161"/>
                  </a:lnTo>
                  <a:lnTo>
                    <a:pt x="9438907" y="589800"/>
                  </a:lnTo>
                  <a:lnTo>
                    <a:pt x="9438907" y="703795"/>
                  </a:lnTo>
                  <a:lnTo>
                    <a:pt x="9467672" y="716267"/>
                  </a:lnTo>
                  <a:lnTo>
                    <a:pt x="9502661" y="727354"/>
                  </a:lnTo>
                  <a:lnTo>
                    <a:pt x="9545472" y="735317"/>
                  </a:lnTo>
                  <a:lnTo>
                    <a:pt x="9597720" y="738352"/>
                  </a:lnTo>
                  <a:lnTo>
                    <a:pt x="9649231" y="733069"/>
                  </a:lnTo>
                  <a:lnTo>
                    <a:pt x="9693605" y="717994"/>
                  </a:lnTo>
                  <a:lnTo>
                    <a:pt x="9729838" y="694283"/>
                  </a:lnTo>
                  <a:lnTo>
                    <a:pt x="9756940" y="663105"/>
                  </a:lnTo>
                  <a:lnTo>
                    <a:pt x="9773920" y="625614"/>
                  </a:lnTo>
                  <a:lnTo>
                    <a:pt x="9779800" y="5829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22175" y="3818628"/>
              <a:ext cx="108698" cy="14384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30447" y="3772807"/>
              <a:ext cx="86363" cy="18972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92195" y="3818631"/>
              <a:ext cx="128236" cy="14390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21959" y="3818606"/>
              <a:ext cx="104939" cy="14386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11990" y="3818627"/>
              <a:ext cx="111651" cy="14390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05879" y="3818743"/>
              <a:ext cx="288290" cy="144145"/>
            </a:xfrm>
            <a:custGeom>
              <a:avLst/>
              <a:gdLst/>
              <a:ahLst/>
              <a:cxnLst/>
              <a:rect l="l" t="t" r="r" b="b"/>
              <a:pathLst>
                <a:path w="288290" h="144145">
                  <a:moveTo>
                    <a:pt x="106387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3451" y="30480"/>
                  </a:lnTo>
                  <a:lnTo>
                    <a:pt x="33451" y="143510"/>
                  </a:lnTo>
                  <a:lnTo>
                    <a:pt x="70802" y="143510"/>
                  </a:lnTo>
                  <a:lnTo>
                    <a:pt x="70802" y="30480"/>
                  </a:lnTo>
                  <a:lnTo>
                    <a:pt x="106387" y="30480"/>
                  </a:lnTo>
                  <a:lnTo>
                    <a:pt x="106387" y="0"/>
                  </a:lnTo>
                  <a:close/>
                </a:path>
                <a:path w="288290" h="144145">
                  <a:moveTo>
                    <a:pt x="288086" y="113309"/>
                  </a:moveTo>
                  <a:lnTo>
                    <a:pt x="238709" y="113309"/>
                  </a:lnTo>
                  <a:lnTo>
                    <a:pt x="238709" y="84099"/>
                  </a:lnTo>
                  <a:lnTo>
                    <a:pt x="274624" y="84099"/>
                  </a:lnTo>
                  <a:lnTo>
                    <a:pt x="274624" y="54889"/>
                  </a:lnTo>
                  <a:lnTo>
                    <a:pt x="238709" y="54889"/>
                  </a:lnTo>
                  <a:lnTo>
                    <a:pt x="238709" y="30759"/>
                  </a:lnTo>
                  <a:lnTo>
                    <a:pt x="283959" y="30759"/>
                  </a:lnTo>
                  <a:lnTo>
                    <a:pt x="283959" y="279"/>
                  </a:lnTo>
                  <a:lnTo>
                    <a:pt x="201726" y="279"/>
                  </a:lnTo>
                  <a:lnTo>
                    <a:pt x="201726" y="30759"/>
                  </a:lnTo>
                  <a:lnTo>
                    <a:pt x="201726" y="54889"/>
                  </a:lnTo>
                  <a:lnTo>
                    <a:pt x="201726" y="84099"/>
                  </a:lnTo>
                  <a:lnTo>
                    <a:pt x="201726" y="113309"/>
                  </a:lnTo>
                  <a:lnTo>
                    <a:pt x="201726" y="143789"/>
                  </a:lnTo>
                  <a:lnTo>
                    <a:pt x="288086" y="143789"/>
                  </a:lnTo>
                  <a:lnTo>
                    <a:pt x="288086" y="1133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91847" y="3818630"/>
              <a:ext cx="155429" cy="14390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653795" y="3819022"/>
              <a:ext cx="86995" cy="143510"/>
            </a:xfrm>
            <a:custGeom>
              <a:avLst/>
              <a:gdLst/>
              <a:ahLst/>
              <a:cxnLst/>
              <a:rect l="l" t="t" r="r" b="b"/>
              <a:pathLst>
                <a:path w="86995" h="143510">
                  <a:moveTo>
                    <a:pt x="86372" y="113030"/>
                  </a:moveTo>
                  <a:lnTo>
                    <a:pt x="37045" y="113030"/>
                  </a:lnTo>
                  <a:lnTo>
                    <a:pt x="37045" y="83820"/>
                  </a:lnTo>
                  <a:lnTo>
                    <a:pt x="72923" y="83820"/>
                  </a:lnTo>
                  <a:lnTo>
                    <a:pt x="72923" y="54610"/>
                  </a:lnTo>
                  <a:lnTo>
                    <a:pt x="37045" y="54610"/>
                  </a:lnTo>
                  <a:lnTo>
                    <a:pt x="37045" y="30480"/>
                  </a:lnTo>
                  <a:lnTo>
                    <a:pt x="82257" y="30480"/>
                  </a:lnTo>
                  <a:lnTo>
                    <a:pt x="82257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54610"/>
                  </a:lnTo>
                  <a:lnTo>
                    <a:pt x="0" y="83820"/>
                  </a:lnTo>
                  <a:lnTo>
                    <a:pt x="0" y="113030"/>
                  </a:lnTo>
                  <a:lnTo>
                    <a:pt x="0" y="143510"/>
                  </a:lnTo>
                  <a:lnTo>
                    <a:pt x="86372" y="143510"/>
                  </a:lnTo>
                  <a:lnTo>
                    <a:pt x="86372" y="113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41737" y="3818630"/>
              <a:ext cx="107504" cy="143901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8045374" y="3818743"/>
              <a:ext cx="106680" cy="143510"/>
            </a:xfrm>
            <a:custGeom>
              <a:avLst/>
              <a:gdLst/>
              <a:ahLst/>
              <a:cxnLst/>
              <a:rect l="l" t="t" r="r" b="b"/>
              <a:pathLst>
                <a:path w="106679" h="143510">
                  <a:moveTo>
                    <a:pt x="106387" y="0"/>
                  </a:moveTo>
                  <a:lnTo>
                    <a:pt x="0" y="0"/>
                  </a:lnTo>
                  <a:lnTo>
                    <a:pt x="0" y="30480"/>
                  </a:lnTo>
                  <a:lnTo>
                    <a:pt x="33350" y="30480"/>
                  </a:lnTo>
                  <a:lnTo>
                    <a:pt x="33350" y="143510"/>
                  </a:lnTo>
                  <a:lnTo>
                    <a:pt x="70700" y="143510"/>
                  </a:lnTo>
                  <a:lnTo>
                    <a:pt x="70700" y="30480"/>
                  </a:lnTo>
                  <a:lnTo>
                    <a:pt x="106387" y="30480"/>
                  </a:lnTo>
                  <a:lnTo>
                    <a:pt x="1063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70993" y="3818628"/>
              <a:ext cx="108520" cy="14384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5236235" y="3819022"/>
              <a:ext cx="3429635" cy="1477645"/>
            </a:xfrm>
            <a:custGeom>
              <a:avLst/>
              <a:gdLst/>
              <a:ahLst/>
              <a:cxnLst/>
              <a:rect l="l" t="t" r="r" b="b"/>
              <a:pathLst>
                <a:path w="3429634" h="1477645">
                  <a:moveTo>
                    <a:pt x="584657" y="1324749"/>
                  </a:moveTo>
                  <a:lnTo>
                    <a:pt x="579348" y="1318120"/>
                  </a:lnTo>
                  <a:lnTo>
                    <a:pt x="570738" y="1316151"/>
                  </a:lnTo>
                  <a:lnTo>
                    <a:pt x="564794" y="1320126"/>
                  </a:lnTo>
                  <a:lnTo>
                    <a:pt x="561467" y="1325422"/>
                  </a:lnTo>
                  <a:lnTo>
                    <a:pt x="559485" y="1331391"/>
                  </a:lnTo>
                  <a:lnTo>
                    <a:pt x="557504" y="1336675"/>
                  </a:lnTo>
                  <a:lnTo>
                    <a:pt x="554837" y="1342644"/>
                  </a:lnTo>
                  <a:lnTo>
                    <a:pt x="549541" y="1353248"/>
                  </a:lnTo>
                  <a:lnTo>
                    <a:pt x="546239" y="1359179"/>
                  </a:lnTo>
                  <a:lnTo>
                    <a:pt x="536321" y="1374444"/>
                  </a:lnTo>
                  <a:lnTo>
                    <a:pt x="530352" y="1384376"/>
                  </a:lnTo>
                  <a:lnTo>
                    <a:pt x="523087" y="1394968"/>
                  </a:lnTo>
                  <a:lnTo>
                    <a:pt x="518426" y="1400238"/>
                  </a:lnTo>
                  <a:lnTo>
                    <a:pt x="507822" y="1414830"/>
                  </a:lnTo>
                  <a:lnTo>
                    <a:pt x="472084" y="1438694"/>
                  </a:lnTo>
                  <a:lnTo>
                    <a:pt x="466102" y="1437995"/>
                  </a:lnTo>
                  <a:lnTo>
                    <a:pt x="461492" y="1434693"/>
                  </a:lnTo>
                  <a:lnTo>
                    <a:pt x="458838" y="1429385"/>
                  </a:lnTo>
                  <a:lnTo>
                    <a:pt x="458838" y="1417497"/>
                  </a:lnTo>
                  <a:lnTo>
                    <a:pt x="459498" y="1411503"/>
                  </a:lnTo>
                  <a:lnTo>
                    <a:pt x="463473" y="1393647"/>
                  </a:lnTo>
                  <a:lnTo>
                    <a:pt x="464794" y="1388338"/>
                  </a:lnTo>
                  <a:lnTo>
                    <a:pt x="466775" y="1382369"/>
                  </a:lnTo>
                  <a:lnTo>
                    <a:pt x="468096" y="1376438"/>
                  </a:lnTo>
                  <a:lnTo>
                    <a:pt x="469430" y="1371777"/>
                  </a:lnTo>
                  <a:lnTo>
                    <a:pt x="470763" y="1365846"/>
                  </a:lnTo>
                  <a:lnTo>
                    <a:pt x="473405" y="1356550"/>
                  </a:lnTo>
                  <a:lnTo>
                    <a:pt x="480695" y="1326083"/>
                  </a:lnTo>
                  <a:lnTo>
                    <a:pt x="485305" y="1311529"/>
                  </a:lnTo>
                  <a:lnTo>
                    <a:pt x="487959" y="1301597"/>
                  </a:lnTo>
                  <a:lnTo>
                    <a:pt x="489953" y="1292999"/>
                  </a:lnTo>
                  <a:lnTo>
                    <a:pt x="493280" y="1282395"/>
                  </a:lnTo>
                  <a:lnTo>
                    <a:pt x="495896" y="1269796"/>
                  </a:lnTo>
                  <a:lnTo>
                    <a:pt x="496595" y="1264500"/>
                  </a:lnTo>
                  <a:lnTo>
                    <a:pt x="496595" y="1258531"/>
                  </a:lnTo>
                  <a:lnTo>
                    <a:pt x="497230" y="1252601"/>
                  </a:lnTo>
                  <a:lnTo>
                    <a:pt x="497230" y="1240015"/>
                  </a:lnTo>
                  <a:lnTo>
                    <a:pt x="495896" y="1232039"/>
                  </a:lnTo>
                  <a:lnTo>
                    <a:pt x="478028" y="1198283"/>
                  </a:lnTo>
                  <a:lnTo>
                    <a:pt x="448233" y="1189685"/>
                  </a:lnTo>
                  <a:lnTo>
                    <a:pt x="433006" y="1189685"/>
                  </a:lnTo>
                  <a:lnTo>
                    <a:pt x="399910" y="1200251"/>
                  </a:lnTo>
                  <a:lnTo>
                    <a:pt x="394589" y="1202893"/>
                  </a:lnTo>
                  <a:lnTo>
                    <a:pt x="389318" y="1206220"/>
                  </a:lnTo>
                  <a:lnTo>
                    <a:pt x="376047" y="1216825"/>
                  </a:lnTo>
                  <a:lnTo>
                    <a:pt x="367449" y="1225423"/>
                  </a:lnTo>
                  <a:lnTo>
                    <a:pt x="349554" y="1240650"/>
                  </a:lnTo>
                  <a:lnTo>
                    <a:pt x="341604" y="1249934"/>
                  </a:lnTo>
                  <a:lnTo>
                    <a:pt x="338302" y="1254544"/>
                  </a:lnTo>
                  <a:lnTo>
                    <a:pt x="331698" y="1262507"/>
                  </a:lnTo>
                  <a:lnTo>
                    <a:pt x="331000" y="1261846"/>
                  </a:lnTo>
                  <a:lnTo>
                    <a:pt x="331698" y="1257871"/>
                  </a:lnTo>
                  <a:lnTo>
                    <a:pt x="333006" y="1251940"/>
                  </a:lnTo>
                  <a:lnTo>
                    <a:pt x="335000" y="1245946"/>
                  </a:lnTo>
                  <a:lnTo>
                    <a:pt x="336334" y="1240015"/>
                  </a:lnTo>
                  <a:lnTo>
                    <a:pt x="338302" y="1234681"/>
                  </a:lnTo>
                  <a:lnTo>
                    <a:pt x="339648" y="1228750"/>
                  </a:lnTo>
                  <a:lnTo>
                    <a:pt x="342938" y="1218145"/>
                  </a:lnTo>
                  <a:lnTo>
                    <a:pt x="344258" y="1211541"/>
                  </a:lnTo>
                  <a:lnTo>
                    <a:pt x="342938" y="1203553"/>
                  </a:lnTo>
                  <a:lnTo>
                    <a:pt x="336334" y="1196962"/>
                  </a:lnTo>
                  <a:lnTo>
                    <a:pt x="326402" y="1193622"/>
                  </a:lnTo>
                  <a:lnTo>
                    <a:pt x="315798" y="1192301"/>
                  </a:lnTo>
                  <a:lnTo>
                    <a:pt x="305206" y="1193622"/>
                  </a:lnTo>
                  <a:lnTo>
                    <a:pt x="296595" y="1198283"/>
                  </a:lnTo>
                  <a:lnTo>
                    <a:pt x="291947" y="1204899"/>
                  </a:lnTo>
                  <a:lnTo>
                    <a:pt x="289306" y="1216825"/>
                  </a:lnTo>
                  <a:lnTo>
                    <a:pt x="287312" y="1222781"/>
                  </a:lnTo>
                  <a:lnTo>
                    <a:pt x="286004" y="1228077"/>
                  </a:lnTo>
                  <a:lnTo>
                    <a:pt x="282016" y="1240015"/>
                  </a:lnTo>
                  <a:lnTo>
                    <a:pt x="276745" y="1262507"/>
                  </a:lnTo>
                  <a:lnTo>
                    <a:pt x="274739" y="1268476"/>
                  </a:lnTo>
                  <a:lnTo>
                    <a:pt x="273418" y="1274432"/>
                  </a:lnTo>
                  <a:lnTo>
                    <a:pt x="271411" y="1279728"/>
                  </a:lnTo>
                  <a:lnTo>
                    <a:pt x="270090" y="1285697"/>
                  </a:lnTo>
                  <a:lnTo>
                    <a:pt x="268122" y="1291666"/>
                  </a:lnTo>
                  <a:lnTo>
                    <a:pt x="266814" y="1297597"/>
                  </a:lnTo>
                  <a:lnTo>
                    <a:pt x="262153" y="1314831"/>
                  </a:lnTo>
                  <a:lnTo>
                    <a:pt x="259511" y="1323454"/>
                  </a:lnTo>
                  <a:lnTo>
                    <a:pt x="259410" y="1323848"/>
                  </a:lnTo>
                  <a:lnTo>
                    <a:pt x="258838" y="1324762"/>
                  </a:lnTo>
                  <a:lnTo>
                    <a:pt x="256222" y="1330058"/>
                  </a:lnTo>
                  <a:lnTo>
                    <a:pt x="253555" y="1336014"/>
                  </a:lnTo>
                  <a:lnTo>
                    <a:pt x="250888" y="1341323"/>
                  </a:lnTo>
                  <a:lnTo>
                    <a:pt x="247586" y="1345946"/>
                  </a:lnTo>
                  <a:lnTo>
                    <a:pt x="244944" y="1351254"/>
                  </a:lnTo>
                  <a:lnTo>
                    <a:pt x="241617" y="1356550"/>
                  </a:lnTo>
                  <a:lnTo>
                    <a:pt x="238963" y="1361846"/>
                  </a:lnTo>
                  <a:lnTo>
                    <a:pt x="235661" y="1367142"/>
                  </a:lnTo>
                  <a:lnTo>
                    <a:pt x="229057" y="1376426"/>
                  </a:lnTo>
                  <a:lnTo>
                    <a:pt x="225069" y="1381709"/>
                  </a:lnTo>
                  <a:lnTo>
                    <a:pt x="221754" y="1386344"/>
                  </a:lnTo>
                  <a:lnTo>
                    <a:pt x="213817" y="1395641"/>
                  </a:lnTo>
                  <a:lnTo>
                    <a:pt x="204558" y="1404226"/>
                  </a:lnTo>
                  <a:lnTo>
                    <a:pt x="199898" y="1408201"/>
                  </a:lnTo>
                  <a:lnTo>
                    <a:pt x="195262" y="1411503"/>
                  </a:lnTo>
                  <a:lnTo>
                    <a:pt x="186004" y="1418793"/>
                  </a:lnTo>
                  <a:lnTo>
                    <a:pt x="146926" y="1434033"/>
                  </a:lnTo>
                  <a:lnTo>
                    <a:pt x="123748" y="1437995"/>
                  </a:lnTo>
                  <a:lnTo>
                    <a:pt x="117119" y="1437995"/>
                  </a:lnTo>
                  <a:lnTo>
                    <a:pt x="111188" y="1437335"/>
                  </a:lnTo>
                  <a:lnTo>
                    <a:pt x="105194" y="1436027"/>
                  </a:lnTo>
                  <a:lnTo>
                    <a:pt x="100584" y="1435366"/>
                  </a:lnTo>
                  <a:lnTo>
                    <a:pt x="94615" y="1433360"/>
                  </a:lnTo>
                  <a:lnTo>
                    <a:pt x="87985" y="1431366"/>
                  </a:lnTo>
                  <a:lnTo>
                    <a:pt x="77393" y="1424762"/>
                  </a:lnTo>
                  <a:lnTo>
                    <a:pt x="57531" y="1388338"/>
                  </a:lnTo>
                  <a:lnTo>
                    <a:pt x="56870" y="1381709"/>
                  </a:lnTo>
                  <a:lnTo>
                    <a:pt x="56870" y="1370444"/>
                  </a:lnTo>
                  <a:lnTo>
                    <a:pt x="57531" y="1363840"/>
                  </a:lnTo>
                  <a:lnTo>
                    <a:pt x="57531" y="1357884"/>
                  </a:lnTo>
                  <a:lnTo>
                    <a:pt x="58864" y="1353248"/>
                  </a:lnTo>
                  <a:lnTo>
                    <a:pt x="62166" y="1350581"/>
                  </a:lnTo>
                  <a:lnTo>
                    <a:pt x="66802" y="1350581"/>
                  </a:lnTo>
                  <a:lnTo>
                    <a:pt x="84658" y="1354582"/>
                  </a:lnTo>
                  <a:lnTo>
                    <a:pt x="90652" y="1355242"/>
                  </a:lnTo>
                  <a:lnTo>
                    <a:pt x="102552" y="1355890"/>
                  </a:lnTo>
                  <a:lnTo>
                    <a:pt x="114465" y="1357185"/>
                  </a:lnTo>
                  <a:lnTo>
                    <a:pt x="120446" y="1357185"/>
                  </a:lnTo>
                  <a:lnTo>
                    <a:pt x="126390" y="1356550"/>
                  </a:lnTo>
                  <a:lnTo>
                    <a:pt x="134340" y="1355242"/>
                  </a:lnTo>
                  <a:lnTo>
                    <a:pt x="141643" y="1354582"/>
                  </a:lnTo>
                  <a:lnTo>
                    <a:pt x="148247" y="1353248"/>
                  </a:lnTo>
                  <a:lnTo>
                    <a:pt x="154203" y="1352575"/>
                  </a:lnTo>
                  <a:lnTo>
                    <a:pt x="160172" y="1350581"/>
                  </a:lnTo>
                  <a:lnTo>
                    <a:pt x="166801" y="1348587"/>
                  </a:lnTo>
                  <a:lnTo>
                    <a:pt x="172758" y="1345946"/>
                  </a:lnTo>
                  <a:lnTo>
                    <a:pt x="176707" y="1343977"/>
                  </a:lnTo>
                  <a:lnTo>
                    <a:pt x="183362" y="1339977"/>
                  </a:lnTo>
                  <a:lnTo>
                    <a:pt x="187312" y="1338656"/>
                  </a:lnTo>
                  <a:lnTo>
                    <a:pt x="218452" y="1310195"/>
                  </a:lnTo>
                  <a:lnTo>
                    <a:pt x="221094" y="1304899"/>
                  </a:lnTo>
                  <a:lnTo>
                    <a:pt x="224421" y="1298930"/>
                  </a:lnTo>
                  <a:lnTo>
                    <a:pt x="234924" y="1259205"/>
                  </a:lnTo>
                  <a:lnTo>
                    <a:pt x="235026" y="1249946"/>
                  </a:lnTo>
                  <a:lnTo>
                    <a:pt x="234353" y="1243952"/>
                  </a:lnTo>
                  <a:lnTo>
                    <a:pt x="233019" y="1238008"/>
                  </a:lnTo>
                  <a:lnTo>
                    <a:pt x="231025" y="1232052"/>
                  </a:lnTo>
                  <a:lnTo>
                    <a:pt x="229095" y="1227404"/>
                  </a:lnTo>
                  <a:lnTo>
                    <a:pt x="227723" y="1224089"/>
                  </a:lnTo>
                  <a:lnTo>
                    <a:pt x="195262" y="1196949"/>
                  </a:lnTo>
                  <a:lnTo>
                    <a:pt x="183362" y="1193609"/>
                  </a:lnTo>
                  <a:lnTo>
                    <a:pt x="183362" y="1253236"/>
                  </a:lnTo>
                  <a:lnTo>
                    <a:pt x="182702" y="1259205"/>
                  </a:lnTo>
                  <a:lnTo>
                    <a:pt x="181368" y="1265809"/>
                  </a:lnTo>
                  <a:lnTo>
                    <a:pt x="177368" y="1277734"/>
                  </a:lnTo>
                  <a:lnTo>
                    <a:pt x="174104" y="1283703"/>
                  </a:lnTo>
                  <a:lnTo>
                    <a:pt x="171450" y="1288999"/>
                  </a:lnTo>
                  <a:lnTo>
                    <a:pt x="168109" y="1293634"/>
                  </a:lnTo>
                  <a:lnTo>
                    <a:pt x="164172" y="1298930"/>
                  </a:lnTo>
                  <a:lnTo>
                    <a:pt x="159512" y="1302893"/>
                  </a:lnTo>
                  <a:lnTo>
                    <a:pt x="154876" y="1307528"/>
                  </a:lnTo>
                  <a:lnTo>
                    <a:pt x="150241" y="1311529"/>
                  </a:lnTo>
                  <a:lnTo>
                    <a:pt x="145618" y="1314831"/>
                  </a:lnTo>
                  <a:lnTo>
                    <a:pt x="138988" y="1318133"/>
                  </a:lnTo>
                  <a:lnTo>
                    <a:pt x="135013" y="1319453"/>
                  </a:lnTo>
                  <a:lnTo>
                    <a:pt x="128384" y="1322120"/>
                  </a:lnTo>
                  <a:lnTo>
                    <a:pt x="122415" y="1323454"/>
                  </a:lnTo>
                  <a:lnTo>
                    <a:pt x="115824" y="1324762"/>
                  </a:lnTo>
                  <a:lnTo>
                    <a:pt x="97256" y="1324762"/>
                  </a:lnTo>
                  <a:lnTo>
                    <a:pt x="90652" y="1324089"/>
                  </a:lnTo>
                  <a:lnTo>
                    <a:pt x="77393" y="1323454"/>
                  </a:lnTo>
                  <a:lnTo>
                    <a:pt x="68795" y="1321460"/>
                  </a:lnTo>
                  <a:lnTo>
                    <a:pt x="65468" y="1318133"/>
                  </a:lnTo>
                  <a:lnTo>
                    <a:pt x="66141" y="1313497"/>
                  </a:lnTo>
                  <a:lnTo>
                    <a:pt x="68122" y="1308188"/>
                  </a:lnTo>
                  <a:lnTo>
                    <a:pt x="70764" y="1302258"/>
                  </a:lnTo>
                  <a:lnTo>
                    <a:pt x="73431" y="1294295"/>
                  </a:lnTo>
                  <a:lnTo>
                    <a:pt x="77393" y="1287005"/>
                  </a:lnTo>
                  <a:lnTo>
                    <a:pt x="80721" y="1281061"/>
                  </a:lnTo>
                  <a:lnTo>
                    <a:pt x="85331" y="1274432"/>
                  </a:lnTo>
                  <a:lnTo>
                    <a:pt x="89992" y="1267142"/>
                  </a:lnTo>
                  <a:lnTo>
                    <a:pt x="120446" y="1238681"/>
                  </a:lnTo>
                  <a:lnTo>
                    <a:pt x="152908" y="1227404"/>
                  </a:lnTo>
                  <a:lnTo>
                    <a:pt x="158851" y="1228077"/>
                  </a:lnTo>
                  <a:lnTo>
                    <a:pt x="183362" y="1253236"/>
                  </a:lnTo>
                  <a:lnTo>
                    <a:pt x="183362" y="1193609"/>
                  </a:lnTo>
                  <a:lnTo>
                    <a:pt x="180695" y="1192987"/>
                  </a:lnTo>
                  <a:lnTo>
                    <a:pt x="170103" y="1190993"/>
                  </a:lnTo>
                  <a:lnTo>
                    <a:pt x="161505" y="1189685"/>
                  </a:lnTo>
                  <a:lnTo>
                    <a:pt x="146926" y="1189685"/>
                  </a:lnTo>
                  <a:lnTo>
                    <a:pt x="138315" y="1190993"/>
                  </a:lnTo>
                  <a:lnTo>
                    <a:pt x="126390" y="1193634"/>
                  </a:lnTo>
                  <a:lnTo>
                    <a:pt x="112509" y="1198295"/>
                  </a:lnTo>
                  <a:lnTo>
                    <a:pt x="103860" y="1202245"/>
                  </a:lnTo>
                  <a:lnTo>
                    <a:pt x="97929" y="1204887"/>
                  </a:lnTo>
                  <a:lnTo>
                    <a:pt x="91325" y="1208214"/>
                  </a:lnTo>
                  <a:lnTo>
                    <a:pt x="84658" y="1212189"/>
                  </a:lnTo>
                  <a:lnTo>
                    <a:pt x="78727" y="1216812"/>
                  </a:lnTo>
                  <a:lnTo>
                    <a:pt x="72097" y="1221447"/>
                  </a:lnTo>
                  <a:lnTo>
                    <a:pt x="40982" y="1251242"/>
                  </a:lnTo>
                  <a:lnTo>
                    <a:pt x="31038" y="1266482"/>
                  </a:lnTo>
                  <a:lnTo>
                    <a:pt x="26416" y="1273111"/>
                  </a:lnTo>
                  <a:lnTo>
                    <a:pt x="22415" y="1280401"/>
                  </a:lnTo>
                  <a:lnTo>
                    <a:pt x="19113" y="1286344"/>
                  </a:lnTo>
                  <a:lnTo>
                    <a:pt x="15811" y="1294295"/>
                  </a:lnTo>
                  <a:lnTo>
                    <a:pt x="13157" y="1301597"/>
                  </a:lnTo>
                  <a:lnTo>
                    <a:pt x="11176" y="1307528"/>
                  </a:lnTo>
                  <a:lnTo>
                    <a:pt x="9880" y="1313497"/>
                  </a:lnTo>
                  <a:lnTo>
                    <a:pt x="7874" y="1319453"/>
                  </a:lnTo>
                  <a:lnTo>
                    <a:pt x="6553" y="1325422"/>
                  </a:lnTo>
                  <a:lnTo>
                    <a:pt x="4546" y="1330731"/>
                  </a:lnTo>
                  <a:lnTo>
                    <a:pt x="584" y="1348587"/>
                  </a:lnTo>
                  <a:lnTo>
                    <a:pt x="508" y="1355242"/>
                  </a:lnTo>
                  <a:lnTo>
                    <a:pt x="0" y="1359852"/>
                  </a:lnTo>
                  <a:lnTo>
                    <a:pt x="0" y="1373771"/>
                  </a:lnTo>
                  <a:lnTo>
                    <a:pt x="1905" y="1390980"/>
                  </a:lnTo>
                  <a:lnTo>
                    <a:pt x="3213" y="1396949"/>
                  </a:lnTo>
                  <a:lnTo>
                    <a:pt x="4546" y="1402232"/>
                  </a:lnTo>
                  <a:lnTo>
                    <a:pt x="5880" y="1408201"/>
                  </a:lnTo>
                  <a:lnTo>
                    <a:pt x="27076" y="1445285"/>
                  </a:lnTo>
                  <a:lnTo>
                    <a:pt x="29705" y="1448600"/>
                  </a:lnTo>
                  <a:lnTo>
                    <a:pt x="34353" y="1453222"/>
                  </a:lnTo>
                  <a:lnTo>
                    <a:pt x="39001" y="1457210"/>
                  </a:lnTo>
                  <a:lnTo>
                    <a:pt x="44272" y="1459852"/>
                  </a:lnTo>
                  <a:lnTo>
                    <a:pt x="54876" y="1465821"/>
                  </a:lnTo>
                  <a:lnTo>
                    <a:pt x="101244" y="1477073"/>
                  </a:lnTo>
                  <a:lnTo>
                    <a:pt x="107200" y="1477073"/>
                  </a:lnTo>
                  <a:lnTo>
                    <a:pt x="114465" y="1476413"/>
                  </a:lnTo>
                  <a:lnTo>
                    <a:pt x="123113" y="1475752"/>
                  </a:lnTo>
                  <a:lnTo>
                    <a:pt x="136982" y="1474419"/>
                  </a:lnTo>
                  <a:lnTo>
                    <a:pt x="144945" y="1472412"/>
                  </a:lnTo>
                  <a:lnTo>
                    <a:pt x="153568" y="1471091"/>
                  </a:lnTo>
                  <a:lnTo>
                    <a:pt x="191960" y="1453222"/>
                  </a:lnTo>
                  <a:lnTo>
                    <a:pt x="197904" y="1447927"/>
                  </a:lnTo>
                  <a:lnTo>
                    <a:pt x="204558" y="1442631"/>
                  </a:lnTo>
                  <a:lnTo>
                    <a:pt x="209956" y="1437995"/>
                  </a:lnTo>
                  <a:lnTo>
                    <a:pt x="213817" y="1434693"/>
                  </a:lnTo>
                  <a:lnTo>
                    <a:pt x="217766" y="1430032"/>
                  </a:lnTo>
                  <a:lnTo>
                    <a:pt x="222427" y="1424762"/>
                  </a:lnTo>
                  <a:lnTo>
                    <a:pt x="224421" y="1422095"/>
                  </a:lnTo>
                  <a:lnTo>
                    <a:pt x="229057" y="1416824"/>
                  </a:lnTo>
                  <a:lnTo>
                    <a:pt x="233019" y="1412163"/>
                  </a:lnTo>
                  <a:lnTo>
                    <a:pt x="236994" y="1408201"/>
                  </a:lnTo>
                  <a:lnTo>
                    <a:pt x="237286" y="1407858"/>
                  </a:lnTo>
                  <a:lnTo>
                    <a:pt x="235661" y="1412163"/>
                  </a:lnTo>
                  <a:lnTo>
                    <a:pt x="234353" y="1418132"/>
                  </a:lnTo>
                  <a:lnTo>
                    <a:pt x="232359" y="1424101"/>
                  </a:lnTo>
                  <a:lnTo>
                    <a:pt x="227063" y="1446618"/>
                  </a:lnTo>
                  <a:lnTo>
                    <a:pt x="225755" y="1453222"/>
                  </a:lnTo>
                  <a:lnTo>
                    <a:pt x="226390" y="1460525"/>
                  </a:lnTo>
                  <a:lnTo>
                    <a:pt x="230365" y="1466494"/>
                  </a:lnTo>
                  <a:lnTo>
                    <a:pt x="235661" y="1469123"/>
                  </a:lnTo>
                  <a:lnTo>
                    <a:pt x="244284" y="1470456"/>
                  </a:lnTo>
                  <a:lnTo>
                    <a:pt x="254228" y="1471091"/>
                  </a:lnTo>
                  <a:lnTo>
                    <a:pt x="262813" y="1470456"/>
                  </a:lnTo>
                  <a:lnTo>
                    <a:pt x="282676" y="1447927"/>
                  </a:lnTo>
                  <a:lnTo>
                    <a:pt x="284670" y="1441297"/>
                  </a:lnTo>
                  <a:lnTo>
                    <a:pt x="286004" y="1434033"/>
                  </a:lnTo>
                  <a:lnTo>
                    <a:pt x="287997" y="1425435"/>
                  </a:lnTo>
                  <a:lnTo>
                    <a:pt x="289953" y="1419440"/>
                  </a:lnTo>
                  <a:lnTo>
                    <a:pt x="291947" y="1410830"/>
                  </a:lnTo>
                  <a:lnTo>
                    <a:pt x="294614" y="1400911"/>
                  </a:lnTo>
                  <a:lnTo>
                    <a:pt x="297268" y="1392301"/>
                  </a:lnTo>
                  <a:lnTo>
                    <a:pt x="301218" y="1374444"/>
                  </a:lnTo>
                  <a:lnTo>
                    <a:pt x="303872" y="1365846"/>
                  </a:lnTo>
                  <a:lnTo>
                    <a:pt x="306539" y="1355890"/>
                  </a:lnTo>
                  <a:lnTo>
                    <a:pt x="308508" y="1347279"/>
                  </a:lnTo>
                  <a:lnTo>
                    <a:pt x="315798" y="1325422"/>
                  </a:lnTo>
                  <a:lnTo>
                    <a:pt x="323735" y="1309535"/>
                  </a:lnTo>
                  <a:lnTo>
                    <a:pt x="327710" y="1304226"/>
                  </a:lnTo>
                  <a:lnTo>
                    <a:pt x="334340" y="1293634"/>
                  </a:lnTo>
                  <a:lnTo>
                    <a:pt x="342265" y="1284351"/>
                  </a:lnTo>
                  <a:lnTo>
                    <a:pt x="346925" y="1279728"/>
                  </a:lnTo>
                  <a:lnTo>
                    <a:pt x="354863" y="1270469"/>
                  </a:lnTo>
                  <a:lnTo>
                    <a:pt x="359498" y="1265809"/>
                  </a:lnTo>
                  <a:lnTo>
                    <a:pt x="364121" y="1261846"/>
                  </a:lnTo>
                  <a:lnTo>
                    <a:pt x="379387" y="1251254"/>
                  </a:lnTo>
                  <a:lnTo>
                    <a:pt x="383984" y="1247279"/>
                  </a:lnTo>
                  <a:lnTo>
                    <a:pt x="417106" y="1231404"/>
                  </a:lnTo>
                  <a:lnTo>
                    <a:pt x="423049" y="1232039"/>
                  </a:lnTo>
                  <a:lnTo>
                    <a:pt x="429044" y="1234046"/>
                  </a:lnTo>
                  <a:lnTo>
                    <a:pt x="435000" y="1240015"/>
                  </a:lnTo>
                  <a:lnTo>
                    <a:pt x="438975" y="1246606"/>
                  </a:lnTo>
                  <a:lnTo>
                    <a:pt x="440296" y="1253236"/>
                  </a:lnTo>
                  <a:lnTo>
                    <a:pt x="439635" y="1259205"/>
                  </a:lnTo>
                  <a:lnTo>
                    <a:pt x="436968" y="1271803"/>
                  </a:lnTo>
                  <a:lnTo>
                    <a:pt x="436308" y="1277734"/>
                  </a:lnTo>
                  <a:lnTo>
                    <a:pt x="433654" y="1289672"/>
                  </a:lnTo>
                  <a:lnTo>
                    <a:pt x="431038" y="1298257"/>
                  </a:lnTo>
                  <a:lnTo>
                    <a:pt x="429044" y="1308862"/>
                  </a:lnTo>
                  <a:lnTo>
                    <a:pt x="426377" y="1319453"/>
                  </a:lnTo>
                  <a:lnTo>
                    <a:pt x="419112" y="1342644"/>
                  </a:lnTo>
                  <a:lnTo>
                    <a:pt x="413804" y="1364513"/>
                  </a:lnTo>
                  <a:lnTo>
                    <a:pt x="411810" y="1375752"/>
                  </a:lnTo>
                  <a:lnTo>
                    <a:pt x="405853" y="1397609"/>
                  </a:lnTo>
                  <a:lnTo>
                    <a:pt x="403847" y="1406232"/>
                  </a:lnTo>
                  <a:lnTo>
                    <a:pt x="403212" y="1412836"/>
                  </a:lnTo>
                  <a:lnTo>
                    <a:pt x="401878" y="1421434"/>
                  </a:lnTo>
                  <a:lnTo>
                    <a:pt x="401878" y="1436027"/>
                  </a:lnTo>
                  <a:lnTo>
                    <a:pt x="422402" y="1469783"/>
                  </a:lnTo>
                  <a:lnTo>
                    <a:pt x="444906" y="1475752"/>
                  </a:lnTo>
                  <a:lnTo>
                    <a:pt x="450900" y="1475752"/>
                  </a:lnTo>
                  <a:lnTo>
                    <a:pt x="490626" y="1463814"/>
                  </a:lnTo>
                  <a:lnTo>
                    <a:pt x="505193" y="1452562"/>
                  </a:lnTo>
                  <a:lnTo>
                    <a:pt x="514451" y="1444625"/>
                  </a:lnTo>
                  <a:lnTo>
                    <a:pt x="518426" y="1439989"/>
                  </a:lnTo>
                  <a:lnTo>
                    <a:pt x="525716" y="1432026"/>
                  </a:lnTo>
                  <a:lnTo>
                    <a:pt x="529678" y="1427403"/>
                  </a:lnTo>
                  <a:lnTo>
                    <a:pt x="554837" y="1390307"/>
                  </a:lnTo>
                  <a:lnTo>
                    <a:pt x="556209" y="1386344"/>
                  </a:lnTo>
                  <a:lnTo>
                    <a:pt x="562813" y="1374444"/>
                  </a:lnTo>
                  <a:lnTo>
                    <a:pt x="564794" y="1370444"/>
                  </a:lnTo>
                  <a:lnTo>
                    <a:pt x="568744" y="1364513"/>
                  </a:lnTo>
                  <a:lnTo>
                    <a:pt x="571411" y="1359179"/>
                  </a:lnTo>
                  <a:lnTo>
                    <a:pt x="574738" y="1353921"/>
                  </a:lnTo>
                  <a:lnTo>
                    <a:pt x="577392" y="1348587"/>
                  </a:lnTo>
                  <a:lnTo>
                    <a:pt x="580009" y="1342644"/>
                  </a:lnTo>
                  <a:lnTo>
                    <a:pt x="582676" y="1337348"/>
                  </a:lnTo>
                  <a:lnTo>
                    <a:pt x="584657" y="1331391"/>
                  </a:lnTo>
                  <a:lnTo>
                    <a:pt x="584657" y="1324749"/>
                  </a:lnTo>
                  <a:close/>
                </a:path>
                <a:path w="3429634" h="1477645">
                  <a:moveTo>
                    <a:pt x="3429152" y="113030"/>
                  </a:moveTo>
                  <a:lnTo>
                    <a:pt x="3379774" y="113030"/>
                  </a:lnTo>
                  <a:lnTo>
                    <a:pt x="3379774" y="83820"/>
                  </a:lnTo>
                  <a:lnTo>
                    <a:pt x="3415766" y="83820"/>
                  </a:lnTo>
                  <a:lnTo>
                    <a:pt x="3415766" y="54610"/>
                  </a:lnTo>
                  <a:lnTo>
                    <a:pt x="3379774" y="54610"/>
                  </a:lnTo>
                  <a:lnTo>
                    <a:pt x="3379774" y="30480"/>
                  </a:lnTo>
                  <a:lnTo>
                    <a:pt x="3425101" y="30480"/>
                  </a:lnTo>
                  <a:lnTo>
                    <a:pt x="3425101" y="0"/>
                  </a:lnTo>
                  <a:lnTo>
                    <a:pt x="3342792" y="0"/>
                  </a:lnTo>
                  <a:lnTo>
                    <a:pt x="3342792" y="30480"/>
                  </a:lnTo>
                  <a:lnTo>
                    <a:pt x="3342792" y="54610"/>
                  </a:lnTo>
                  <a:lnTo>
                    <a:pt x="3342792" y="83820"/>
                  </a:lnTo>
                  <a:lnTo>
                    <a:pt x="3342792" y="113030"/>
                  </a:lnTo>
                  <a:lnTo>
                    <a:pt x="3342792" y="143510"/>
                  </a:lnTo>
                  <a:lnTo>
                    <a:pt x="3429152" y="143510"/>
                  </a:lnTo>
                  <a:lnTo>
                    <a:pt x="3429152" y="113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92424" y="4827752"/>
              <a:ext cx="2689615" cy="468342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9486622" y="3644429"/>
              <a:ext cx="0" cy="1780539"/>
            </a:xfrm>
            <a:custGeom>
              <a:avLst/>
              <a:gdLst/>
              <a:ahLst/>
              <a:cxnLst/>
              <a:rect l="l" t="t" r="r" b="b"/>
              <a:pathLst>
                <a:path h="1780539">
                  <a:moveTo>
                    <a:pt x="0" y="0"/>
                  </a:moveTo>
                  <a:lnTo>
                    <a:pt x="0" y="1780050"/>
                  </a:lnTo>
                </a:path>
              </a:pathLst>
            </a:custGeom>
            <a:ln w="209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Espace réservé du numéro de diapositive 77">
            <a:extLst>
              <a:ext uri="{FF2B5EF4-FFF2-40B4-BE49-F238E27FC236}">
                <a16:creationId xmlns:a16="http://schemas.microsoft.com/office/drawing/2014/main" id="{9C0C6F98-C17A-4941-8A76-AB387907F0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28</a:t>
            </a:fld>
            <a:endParaRPr lang="fr-FR" spc="45" dirty="0"/>
          </a:p>
        </p:txBody>
      </p:sp>
    </p:spTree>
    <p:extLst>
      <p:ext uri="{BB962C8B-B14F-4D97-AF65-F5344CB8AC3E}">
        <p14:creationId xmlns:p14="http://schemas.microsoft.com/office/powerpoint/2010/main" val="200486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32209" y="4014883"/>
            <a:ext cx="13154025" cy="5256530"/>
            <a:chOff x="3432209" y="4014883"/>
            <a:chExt cx="13154025" cy="5256530"/>
          </a:xfrm>
        </p:grpSpPr>
        <p:sp>
          <p:nvSpPr>
            <p:cNvPr id="3" name="object 3"/>
            <p:cNvSpPr/>
            <p:nvPr/>
          </p:nvSpPr>
          <p:spPr>
            <a:xfrm>
              <a:off x="3432209" y="4014883"/>
              <a:ext cx="13154025" cy="5256530"/>
            </a:xfrm>
            <a:custGeom>
              <a:avLst/>
              <a:gdLst/>
              <a:ahLst/>
              <a:cxnLst/>
              <a:rect l="l" t="t" r="r" b="b"/>
              <a:pathLst>
                <a:path w="13154025" h="5256530">
                  <a:moveTo>
                    <a:pt x="13153672" y="0"/>
                  </a:moveTo>
                  <a:lnTo>
                    <a:pt x="0" y="0"/>
                  </a:lnTo>
                  <a:lnTo>
                    <a:pt x="0" y="5256384"/>
                  </a:lnTo>
                  <a:lnTo>
                    <a:pt x="13153672" y="5256384"/>
                  </a:lnTo>
                  <a:lnTo>
                    <a:pt x="13153672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58342" y="5071458"/>
              <a:ext cx="680085" cy="2849245"/>
            </a:xfrm>
            <a:custGeom>
              <a:avLst/>
              <a:gdLst/>
              <a:ahLst/>
              <a:cxnLst/>
              <a:rect l="l" t="t" r="r" b="b"/>
              <a:pathLst>
                <a:path w="680085" h="2849245">
                  <a:moveTo>
                    <a:pt x="679916" y="0"/>
                  </a:moveTo>
                  <a:lnTo>
                    <a:pt x="0" y="0"/>
                  </a:lnTo>
                  <a:lnTo>
                    <a:pt x="0" y="2849190"/>
                  </a:lnTo>
                  <a:lnTo>
                    <a:pt x="679916" y="2849190"/>
                  </a:lnTo>
                  <a:lnTo>
                    <a:pt x="679916" y="0"/>
                  </a:lnTo>
                  <a:close/>
                </a:path>
              </a:pathLst>
            </a:custGeom>
            <a:solidFill>
              <a:srgbClr val="173B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27606" y="6690320"/>
              <a:ext cx="680085" cy="1230630"/>
            </a:xfrm>
            <a:custGeom>
              <a:avLst/>
              <a:gdLst/>
              <a:ahLst/>
              <a:cxnLst/>
              <a:rect l="l" t="t" r="r" b="b"/>
              <a:pathLst>
                <a:path w="680084" h="1230629">
                  <a:moveTo>
                    <a:pt x="679926" y="0"/>
                  </a:moveTo>
                  <a:lnTo>
                    <a:pt x="0" y="0"/>
                  </a:lnTo>
                  <a:lnTo>
                    <a:pt x="0" y="1230329"/>
                  </a:lnTo>
                  <a:lnTo>
                    <a:pt x="679926" y="1230329"/>
                  </a:lnTo>
                  <a:lnTo>
                    <a:pt x="67992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13068" y="5152398"/>
              <a:ext cx="680085" cy="2768600"/>
            </a:xfrm>
            <a:custGeom>
              <a:avLst/>
              <a:gdLst/>
              <a:ahLst/>
              <a:cxnLst/>
              <a:rect l="l" t="t" r="r" b="b"/>
              <a:pathLst>
                <a:path w="680084" h="2768600">
                  <a:moveTo>
                    <a:pt x="679916" y="0"/>
                  </a:moveTo>
                  <a:lnTo>
                    <a:pt x="0" y="0"/>
                  </a:lnTo>
                  <a:lnTo>
                    <a:pt x="0" y="2768250"/>
                  </a:lnTo>
                  <a:lnTo>
                    <a:pt x="679916" y="2768250"/>
                  </a:lnTo>
                  <a:lnTo>
                    <a:pt x="679916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82332" y="6803636"/>
              <a:ext cx="680085" cy="1117600"/>
            </a:xfrm>
            <a:custGeom>
              <a:avLst/>
              <a:gdLst/>
              <a:ahLst/>
              <a:cxnLst/>
              <a:rect l="l" t="t" r="r" b="b"/>
              <a:pathLst>
                <a:path w="680084" h="1117600">
                  <a:moveTo>
                    <a:pt x="679916" y="0"/>
                  </a:moveTo>
                  <a:lnTo>
                    <a:pt x="0" y="0"/>
                  </a:lnTo>
                  <a:lnTo>
                    <a:pt x="0" y="1117013"/>
                  </a:lnTo>
                  <a:lnTo>
                    <a:pt x="679916" y="1117013"/>
                  </a:lnTo>
                  <a:lnTo>
                    <a:pt x="679916" y="0"/>
                  </a:lnTo>
                  <a:close/>
                </a:path>
              </a:pathLst>
            </a:custGeom>
            <a:solidFill>
              <a:srgbClr val="FFD7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51596" y="5265724"/>
              <a:ext cx="680085" cy="2654935"/>
            </a:xfrm>
            <a:custGeom>
              <a:avLst/>
              <a:gdLst/>
              <a:ahLst/>
              <a:cxnLst/>
              <a:rect l="l" t="t" r="r" b="b"/>
              <a:pathLst>
                <a:path w="680084" h="2654934">
                  <a:moveTo>
                    <a:pt x="679926" y="0"/>
                  </a:moveTo>
                  <a:lnTo>
                    <a:pt x="0" y="0"/>
                  </a:lnTo>
                  <a:lnTo>
                    <a:pt x="0" y="2654924"/>
                  </a:lnTo>
                  <a:lnTo>
                    <a:pt x="679926" y="2654924"/>
                  </a:lnTo>
                  <a:lnTo>
                    <a:pt x="679926" y="0"/>
                  </a:lnTo>
                  <a:close/>
                </a:path>
              </a:pathLst>
            </a:custGeom>
            <a:solidFill>
              <a:srgbClr val="B2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5578" y="7912558"/>
              <a:ext cx="10878820" cy="0"/>
            </a:xfrm>
            <a:custGeom>
              <a:avLst/>
              <a:gdLst/>
              <a:ahLst/>
              <a:cxnLst/>
              <a:rect l="l" t="t" r="r" b="b"/>
              <a:pathLst>
                <a:path w="10878819">
                  <a:moveTo>
                    <a:pt x="0" y="0"/>
                  </a:moveTo>
                  <a:lnTo>
                    <a:pt x="10878715" y="0"/>
                  </a:lnTo>
                </a:path>
              </a:pathLst>
            </a:custGeom>
            <a:ln w="12146">
              <a:solidFill>
                <a:srgbClr val="D0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07302" y="432000"/>
            <a:ext cx="14889496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pc="210" dirty="0"/>
              <a:t>REVENU</a:t>
            </a:r>
            <a:r>
              <a:rPr spc="-120" dirty="0"/>
              <a:t> </a:t>
            </a:r>
            <a:r>
              <a:rPr spc="-75" dirty="0"/>
              <a:t>:</a:t>
            </a:r>
            <a:r>
              <a:rPr spc="-110" dirty="0"/>
              <a:t> </a:t>
            </a:r>
            <a:r>
              <a:rPr spc="70" dirty="0"/>
              <a:t>L’EURE</a:t>
            </a:r>
          </a:p>
          <a:p>
            <a:pPr algn="ctr"/>
            <a:r>
              <a:rPr spc="305" dirty="0"/>
              <a:t>DAN</a:t>
            </a:r>
            <a:r>
              <a:rPr lang="fr-FR" spc="305" dirty="0"/>
              <a:t>S</a:t>
            </a:r>
            <a:r>
              <a:rPr spc="-114" dirty="0"/>
              <a:t> </a:t>
            </a:r>
            <a:r>
              <a:rPr spc="415" dirty="0"/>
              <a:t>LA</a:t>
            </a:r>
            <a:r>
              <a:rPr spc="-110" dirty="0"/>
              <a:t> </a:t>
            </a:r>
            <a:r>
              <a:rPr spc="210" dirty="0"/>
              <a:t>MOYENNE</a:t>
            </a:r>
            <a:r>
              <a:rPr spc="-110" dirty="0"/>
              <a:t> </a:t>
            </a:r>
            <a:r>
              <a:rPr spc="235" dirty="0"/>
              <a:t>NAT</a:t>
            </a:r>
            <a:r>
              <a:rPr lang="fr-FR" spc="235" dirty="0"/>
              <a:t>I</a:t>
            </a:r>
            <a:r>
              <a:rPr spc="235" dirty="0"/>
              <a:t>ONALE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45" dirty="0"/>
              <a:t>3</a:t>
            </a:fld>
            <a:endParaRPr spc="45" dirty="0"/>
          </a:p>
        </p:txBody>
      </p:sp>
      <p:sp>
        <p:nvSpPr>
          <p:cNvPr id="11" name="object 11"/>
          <p:cNvSpPr txBox="1"/>
          <p:nvPr/>
        </p:nvSpPr>
        <p:spPr>
          <a:xfrm>
            <a:off x="1191451" y="10536547"/>
            <a:ext cx="4479290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-50" dirty="0">
                <a:latin typeface="Verdana"/>
                <a:cs typeface="Verdana"/>
              </a:rPr>
              <a:t>S</a:t>
            </a:r>
            <a:r>
              <a:rPr sz="950" spc="80" dirty="0">
                <a:latin typeface="Verdana"/>
                <a:cs typeface="Verdana"/>
              </a:rPr>
              <a:t>OU</a:t>
            </a:r>
            <a:r>
              <a:rPr sz="950" spc="65" dirty="0">
                <a:latin typeface="Verdana"/>
                <a:cs typeface="Verdana"/>
              </a:rPr>
              <a:t>R</a:t>
            </a:r>
            <a:r>
              <a:rPr sz="950" spc="45" dirty="0">
                <a:latin typeface="Verdana"/>
                <a:cs typeface="Verdana"/>
              </a:rPr>
              <a:t>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DREES,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5" dirty="0">
                <a:latin typeface="Verdana"/>
                <a:cs typeface="Verdana"/>
              </a:rPr>
              <a:t>INDI</a:t>
            </a:r>
            <a:r>
              <a:rPr sz="950" spc="15" dirty="0">
                <a:latin typeface="Verdana"/>
                <a:cs typeface="Verdana"/>
              </a:rPr>
              <a:t>C</a:t>
            </a:r>
            <a:r>
              <a:rPr sz="950" spc="65" dirty="0">
                <a:latin typeface="Verdana"/>
                <a:cs typeface="Verdana"/>
              </a:rPr>
              <a:t>A</a:t>
            </a:r>
            <a:r>
              <a:rPr sz="950" spc="35" dirty="0">
                <a:latin typeface="Verdana"/>
                <a:cs typeface="Verdana"/>
              </a:rPr>
              <a:t>TEUR</a:t>
            </a:r>
            <a:r>
              <a:rPr sz="950" spc="40" dirty="0">
                <a:latin typeface="Verdana"/>
                <a:cs typeface="Verdana"/>
              </a:rPr>
              <a:t>S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50" dirty="0">
                <a:latin typeface="Verdana"/>
                <a:cs typeface="Verdana"/>
              </a:rPr>
              <a:t>S</a:t>
            </a:r>
            <a:r>
              <a:rPr sz="950" spc="100" dirty="0">
                <a:latin typeface="Verdana"/>
                <a:cs typeface="Verdana"/>
              </a:rPr>
              <a:t>O</a:t>
            </a:r>
            <a:r>
              <a:rPr sz="950" spc="35" dirty="0">
                <a:latin typeface="Verdana"/>
                <a:cs typeface="Verdana"/>
              </a:rPr>
              <a:t>CI</a:t>
            </a:r>
            <a:r>
              <a:rPr sz="950" spc="5" dirty="0">
                <a:latin typeface="Verdana"/>
                <a:cs typeface="Verdana"/>
              </a:rPr>
              <a:t>A</a:t>
            </a:r>
            <a:r>
              <a:rPr sz="950" spc="70" dirty="0">
                <a:latin typeface="Verdana"/>
                <a:cs typeface="Verdana"/>
              </a:rPr>
              <a:t>UX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55" dirty="0">
                <a:latin typeface="Verdana"/>
                <a:cs typeface="Verdana"/>
              </a:rPr>
              <a:t>DÉ</a:t>
            </a:r>
            <a:r>
              <a:rPr sz="950" spc="-15" dirty="0">
                <a:latin typeface="Verdana"/>
                <a:cs typeface="Verdana"/>
              </a:rPr>
              <a:t>P</a:t>
            </a:r>
            <a:r>
              <a:rPr sz="950" spc="95" dirty="0">
                <a:latin typeface="Verdana"/>
                <a:cs typeface="Verdana"/>
              </a:rPr>
              <a:t>A</a:t>
            </a:r>
            <a:r>
              <a:rPr sz="950" spc="50" dirty="0">
                <a:latin typeface="Verdana"/>
                <a:cs typeface="Verdana"/>
              </a:rPr>
              <a:t>R</a:t>
            </a:r>
            <a:r>
              <a:rPr sz="950" spc="70" dirty="0">
                <a:latin typeface="Verdana"/>
                <a:cs typeface="Verdana"/>
              </a:rPr>
              <a:t>TEMEN</a:t>
            </a:r>
            <a:r>
              <a:rPr sz="950" spc="-20" dirty="0">
                <a:latin typeface="Verdana"/>
                <a:cs typeface="Verdana"/>
              </a:rPr>
              <a:t>T</a:t>
            </a:r>
            <a:r>
              <a:rPr sz="950" spc="110" dirty="0">
                <a:latin typeface="Verdana"/>
                <a:cs typeface="Verdana"/>
              </a:rPr>
              <a:t>A</a:t>
            </a:r>
            <a:r>
              <a:rPr sz="950" spc="70" dirty="0">
                <a:latin typeface="Verdana"/>
                <a:cs typeface="Verdana"/>
              </a:rPr>
              <a:t>UX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45" dirty="0">
                <a:latin typeface="Verdana"/>
                <a:cs typeface="Verdana"/>
              </a:rPr>
              <a:t>-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60" dirty="0">
                <a:latin typeface="Verdana"/>
                <a:cs typeface="Verdana"/>
              </a:rPr>
              <a:t>2</a:t>
            </a:r>
            <a:r>
              <a:rPr sz="950" spc="65" dirty="0">
                <a:latin typeface="Verdana"/>
                <a:cs typeface="Verdana"/>
              </a:rPr>
              <a:t>0</a:t>
            </a:r>
            <a:r>
              <a:rPr sz="950" spc="-35" dirty="0">
                <a:latin typeface="Verdana"/>
                <a:cs typeface="Verdana"/>
              </a:rPr>
              <a:t>21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2681" y="4702617"/>
            <a:ext cx="91821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730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€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18347" y="6272907"/>
            <a:ext cx="91821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090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€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94091" y="4735122"/>
            <a:ext cx="91821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700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€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69836" y="6386357"/>
            <a:ext cx="91821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040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€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845581" y="4848571"/>
            <a:ext cx="91821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650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€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30227" y="8053909"/>
            <a:ext cx="1550035" cy="6438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 indent="410845">
              <a:lnSpc>
                <a:spcPct val="100899"/>
              </a:lnSpc>
              <a:spcBef>
                <a:spcPts val="114"/>
              </a:spcBef>
            </a:pP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France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78218" y="8053909"/>
            <a:ext cx="1183005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Normandie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05709" y="8053909"/>
            <a:ext cx="49784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79660" y="8053909"/>
            <a:ext cx="69215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47375" y="8053909"/>
            <a:ext cx="708025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7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35739" y="3441312"/>
            <a:ext cx="400081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85" dirty="0">
                <a:solidFill>
                  <a:srgbClr val="00AEEF"/>
                </a:solidFill>
                <a:latin typeface="Tahoma"/>
                <a:cs typeface="Tahoma"/>
              </a:rPr>
              <a:t>REVENU</a:t>
            </a:r>
            <a:r>
              <a:rPr sz="2000" b="1" spc="-65" dirty="0">
                <a:solidFill>
                  <a:srgbClr val="00AEEF"/>
                </a:solidFill>
                <a:latin typeface="Tahoma"/>
                <a:cs typeface="Tahoma"/>
              </a:rPr>
              <a:t> </a:t>
            </a:r>
            <a:r>
              <a:rPr sz="2000" b="1" spc="120" dirty="0">
                <a:solidFill>
                  <a:srgbClr val="00AEEF"/>
                </a:solidFill>
                <a:latin typeface="Tahoma"/>
                <a:cs typeface="Tahoma"/>
              </a:rPr>
              <a:t>MÉD</a:t>
            </a:r>
            <a:r>
              <a:rPr lang="fr-FR" sz="2000" b="1" spc="120" dirty="0">
                <a:solidFill>
                  <a:srgbClr val="00AEEF"/>
                </a:solidFill>
                <a:latin typeface="Tahoma"/>
                <a:cs typeface="Tahoma"/>
              </a:rPr>
              <a:t>I</a:t>
            </a:r>
            <a:r>
              <a:rPr sz="2000" b="1" spc="120" dirty="0">
                <a:solidFill>
                  <a:srgbClr val="00AEEF"/>
                </a:solidFill>
                <a:latin typeface="Tahoma"/>
                <a:cs typeface="Tahoma"/>
              </a:rPr>
              <a:t>AN</a:t>
            </a:r>
            <a:r>
              <a:rPr sz="2000" b="1" spc="-60" dirty="0">
                <a:solidFill>
                  <a:srgbClr val="00AEEF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00AEEF"/>
                </a:solidFill>
                <a:latin typeface="Tahoma"/>
                <a:cs typeface="Tahoma"/>
              </a:rPr>
              <a:t>EN</a:t>
            </a:r>
            <a:r>
              <a:rPr sz="2000" b="1" spc="-60" dirty="0">
                <a:solidFill>
                  <a:srgbClr val="00AEEF"/>
                </a:solidFill>
                <a:latin typeface="Tahoma"/>
                <a:cs typeface="Tahoma"/>
              </a:rPr>
              <a:t> </a:t>
            </a:r>
            <a:r>
              <a:rPr sz="2000" b="1" spc="15" dirty="0">
                <a:solidFill>
                  <a:srgbClr val="00AEEF"/>
                </a:solidFill>
                <a:latin typeface="Tahoma"/>
                <a:cs typeface="Tahoma"/>
              </a:rPr>
              <a:t>2018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891" y="222864"/>
            <a:ext cx="19200319" cy="22974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pc="245" dirty="0">
                <a:solidFill>
                  <a:schemeClr val="bg1"/>
                </a:solidFill>
              </a:rPr>
              <a:t>Un taux de pauvreté monétaire plus faible que la moyenne nationale, mais très variable selon les territoires</a:t>
            </a:r>
            <a:endParaRPr spc="200" dirty="0">
              <a:solidFill>
                <a:schemeClr val="bg1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4505" y="2719351"/>
            <a:ext cx="11812771" cy="713076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8819927" y="9998616"/>
            <a:ext cx="365125" cy="140970"/>
            <a:chOff x="18819927" y="9998616"/>
            <a:chExt cx="365125" cy="1409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19927" y="10000940"/>
              <a:ext cx="116823" cy="1358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966638" y="10000951"/>
              <a:ext cx="92710" cy="135890"/>
            </a:xfrm>
            <a:custGeom>
              <a:avLst/>
              <a:gdLst/>
              <a:ahLst/>
              <a:cxnLst/>
              <a:rect l="l" t="t" r="r" b="b"/>
              <a:pathLst>
                <a:path w="92709" h="135890">
                  <a:moveTo>
                    <a:pt x="92354" y="107950"/>
                  </a:moveTo>
                  <a:lnTo>
                    <a:pt x="30264" y="107950"/>
                  </a:lnTo>
                  <a:lnTo>
                    <a:pt x="30264" y="81280"/>
                  </a:lnTo>
                  <a:lnTo>
                    <a:pt x="80530" y="81280"/>
                  </a:lnTo>
                  <a:lnTo>
                    <a:pt x="80530" y="52070"/>
                  </a:lnTo>
                  <a:lnTo>
                    <a:pt x="30264" y="52070"/>
                  </a:lnTo>
                  <a:lnTo>
                    <a:pt x="30264" y="27940"/>
                  </a:lnTo>
                  <a:lnTo>
                    <a:pt x="89662" y="27940"/>
                  </a:lnTo>
                  <a:lnTo>
                    <a:pt x="89662" y="0"/>
                  </a:lnTo>
                  <a:lnTo>
                    <a:pt x="0" y="0"/>
                  </a:lnTo>
                  <a:lnTo>
                    <a:pt x="0" y="27940"/>
                  </a:lnTo>
                  <a:lnTo>
                    <a:pt x="0" y="52070"/>
                  </a:lnTo>
                  <a:lnTo>
                    <a:pt x="0" y="81280"/>
                  </a:lnTo>
                  <a:lnTo>
                    <a:pt x="0" y="107950"/>
                  </a:lnTo>
                  <a:lnTo>
                    <a:pt x="0" y="135890"/>
                  </a:lnTo>
                  <a:lnTo>
                    <a:pt x="92354" y="135890"/>
                  </a:lnTo>
                  <a:lnTo>
                    <a:pt x="92354" y="1079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86791" y="9998616"/>
              <a:ext cx="97997" cy="14048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7165874" y="10665585"/>
            <a:ext cx="239395" cy="135890"/>
            <a:chOff x="17165874" y="10665585"/>
            <a:chExt cx="239395" cy="13589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65874" y="10665585"/>
              <a:ext cx="116823" cy="13583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312576" y="10665593"/>
              <a:ext cx="92710" cy="135890"/>
            </a:xfrm>
            <a:custGeom>
              <a:avLst/>
              <a:gdLst/>
              <a:ahLst/>
              <a:cxnLst/>
              <a:rect l="l" t="t" r="r" b="b"/>
              <a:pathLst>
                <a:path w="92709" h="135890">
                  <a:moveTo>
                    <a:pt x="92367" y="107950"/>
                  </a:moveTo>
                  <a:lnTo>
                    <a:pt x="30276" y="107950"/>
                  </a:lnTo>
                  <a:lnTo>
                    <a:pt x="30276" y="81280"/>
                  </a:lnTo>
                  <a:lnTo>
                    <a:pt x="80530" y="81280"/>
                  </a:lnTo>
                  <a:lnTo>
                    <a:pt x="80530" y="52070"/>
                  </a:lnTo>
                  <a:lnTo>
                    <a:pt x="30276" y="52070"/>
                  </a:lnTo>
                  <a:lnTo>
                    <a:pt x="30276" y="27940"/>
                  </a:lnTo>
                  <a:lnTo>
                    <a:pt x="89662" y="27940"/>
                  </a:lnTo>
                  <a:lnTo>
                    <a:pt x="89662" y="0"/>
                  </a:lnTo>
                  <a:lnTo>
                    <a:pt x="0" y="0"/>
                  </a:lnTo>
                  <a:lnTo>
                    <a:pt x="0" y="27940"/>
                  </a:lnTo>
                  <a:lnTo>
                    <a:pt x="0" y="52070"/>
                  </a:lnTo>
                  <a:lnTo>
                    <a:pt x="0" y="81280"/>
                  </a:lnTo>
                  <a:lnTo>
                    <a:pt x="0" y="107950"/>
                  </a:lnTo>
                  <a:lnTo>
                    <a:pt x="0" y="135890"/>
                  </a:lnTo>
                  <a:lnTo>
                    <a:pt x="92367" y="135890"/>
                  </a:lnTo>
                  <a:lnTo>
                    <a:pt x="92367" y="1079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7165866" y="9865238"/>
            <a:ext cx="493395" cy="269240"/>
          </a:xfrm>
          <a:custGeom>
            <a:avLst/>
            <a:gdLst/>
            <a:ahLst/>
            <a:cxnLst/>
            <a:rect l="l" t="t" r="r" b="b"/>
            <a:pathLst>
              <a:path w="493394" h="269240">
                <a:moveTo>
                  <a:pt x="264299" y="264325"/>
                </a:moveTo>
                <a:lnTo>
                  <a:pt x="244995" y="212344"/>
                </a:lnTo>
                <a:lnTo>
                  <a:pt x="226110" y="161505"/>
                </a:lnTo>
                <a:lnTo>
                  <a:pt x="189915" y="64033"/>
                </a:lnTo>
                <a:lnTo>
                  <a:pt x="167982" y="4991"/>
                </a:lnTo>
                <a:lnTo>
                  <a:pt x="167982" y="161505"/>
                </a:lnTo>
                <a:lnTo>
                  <a:pt x="95770" y="161505"/>
                </a:lnTo>
                <a:lnTo>
                  <a:pt x="131965" y="64033"/>
                </a:lnTo>
                <a:lnTo>
                  <a:pt x="167982" y="161505"/>
                </a:lnTo>
                <a:lnTo>
                  <a:pt x="167982" y="4991"/>
                </a:lnTo>
                <a:lnTo>
                  <a:pt x="167792" y="4470"/>
                </a:lnTo>
                <a:lnTo>
                  <a:pt x="96520" y="4470"/>
                </a:lnTo>
                <a:lnTo>
                  <a:pt x="0" y="264325"/>
                </a:lnTo>
                <a:lnTo>
                  <a:pt x="62738" y="264325"/>
                </a:lnTo>
                <a:lnTo>
                  <a:pt x="80733" y="212344"/>
                </a:lnTo>
                <a:lnTo>
                  <a:pt x="182829" y="212344"/>
                </a:lnTo>
                <a:lnTo>
                  <a:pt x="200825" y="264325"/>
                </a:lnTo>
                <a:lnTo>
                  <a:pt x="264299" y="264325"/>
                </a:lnTo>
                <a:close/>
              </a:path>
              <a:path w="493394" h="269240">
                <a:moveTo>
                  <a:pt x="493115" y="184518"/>
                </a:moveTo>
                <a:lnTo>
                  <a:pt x="479679" y="143217"/>
                </a:lnTo>
                <a:lnTo>
                  <a:pt x="447649" y="119735"/>
                </a:lnTo>
                <a:lnTo>
                  <a:pt x="377367" y="95237"/>
                </a:lnTo>
                <a:lnTo>
                  <a:pt x="363931" y="78701"/>
                </a:lnTo>
                <a:lnTo>
                  <a:pt x="367271" y="69202"/>
                </a:lnTo>
                <a:lnTo>
                  <a:pt x="376656" y="61671"/>
                </a:lnTo>
                <a:lnTo>
                  <a:pt x="391185" y="56730"/>
                </a:lnTo>
                <a:lnTo>
                  <a:pt x="409968" y="54952"/>
                </a:lnTo>
                <a:lnTo>
                  <a:pt x="426885" y="56451"/>
                </a:lnTo>
                <a:lnTo>
                  <a:pt x="444144" y="60629"/>
                </a:lnTo>
                <a:lnTo>
                  <a:pt x="460730" y="66929"/>
                </a:lnTo>
                <a:lnTo>
                  <a:pt x="475665" y="74815"/>
                </a:lnTo>
                <a:lnTo>
                  <a:pt x="475665" y="15227"/>
                </a:lnTo>
                <a:lnTo>
                  <a:pt x="459460" y="8864"/>
                </a:lnTo>
                <a:lnTo>
                  <a:pt x="441198" y="4076"/>
                </a:lnTo>
                <a:lnTo>
                  <a:pt x="422160" y="1054"/>
                </a:lnTo>
                <a:lnTo>
                  <a:pt x="403656" y="0"/>
                </a:lnTo>
                <a:lnTo>
                  <a:pt x="363435" y="6210"/>
                </a:lnTo>
                <a:lnTo>
                  <a:pt x="332524" y="23482"/>
                </a:lnTo>
                <a:lnTo>
                  <a:pt x="312661" y="49809"/>
                </a:lnTo>
                <a:lnTo>
                  <a:pt x="305650" y="83159"/>
                </a:lnTo>
                <a:lnTo>
                  <a:pt x="318820" y="124028"/>
                </a:lnTo>
                <a:lnTo>
                  <a:pt x="350215" y="147472"/>
                </a:lnTo>
                <a:lnTo>
                  <a:pt x="419074" y="172516"/>
                </a:lnTo>
                <a:lnTo>
                  <a:pt x="432231" y="189318"/>
                </a:lnTo>
                <a:lnTo>
                  <a:pt x="427634" y="200126"/>
                </a:lnTo>
                <a:lnTo>
                  <a:pt x="416039" y="207238"/>
                </a:lnTo>
                <a:lnTo>
                  <a:pt x="400761" y="211137"/>
                </a:lnTo>
                <a:lnTo>
                  <a:pt x="385102" y="212331"/>
                </a:lnTo>
                <a:lnTo>
                  <a:pt x="362445" y="210451"/>
                </a:lnTo>
                <a:lnTo>
                  <a:pt x="342353" y="205282"/>
                </a:lnTo>
                <a:lnTo>
                  <a:pt x="324434" y="197624"/>
                </a:lnTo>
                <a:lnTo>
                  <a:pt x="308254" y="188214"/>
                </a:lnTo>
                <a:lnTo>
                  <a:pt x="308254" y="250024"/>
                </a:lnTo>
                <a:lnTo>
                  <a:pt x="323850" y="256794"/>
                </a:lnTo>
                <a:lnTo>
                  <a:pt x="342823" y="262813"/>
                </a:lnTo>
                <a:lnTo>
                  <a:pt x="366039" y="267119"/>
                </a:lnTo>
                <a:lnTo>
                  <a:pt x="394373" y="268770"/>
                </a:lnTo>
                <a:lnTo>
                  <a:pt x="434860" y="262445"/>
                </a:lnTo>
                <a:lnTo>
                  <a:pt x="466013" y="244868"/>
                </a:lnTo>
                <a:lnTo>
                  <a:pt x="486041" y="218186"/>
                </a:lnTo>
                <a:lnTo>
                  <a:pt x="493115" y="1845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04846" y="9865238"/>
            <a:ext cx="187960" cy="269240"/>
          </a:xfrm>
          <a:custGeom>
            <a:avLst/>
            <a:gdLst/>
            <a:ahLst/>
            <a:cxnLst/>
            <a:rect l="l" t="t" r="r" b="b"/>
            <a:pathLst>
              <a:path w="187959" h="269240">
                <a:moveTo>
                  <a:pt x="97997" y="0"/>
                </a:moveTo>
                <a:lnTo>
                  <a:pt x="57784" y="6205"/>
                </a:lnTo>
                <a:lnTo>
                  <a:pt x="26864" y="23477"/>
                </a:lnTo>
                <a:lnTo>
                  <a:pt x="7011" y="49797"/>
                </a:lnTo>
                <a:lnTo>
                  <a:pt x="0" y="83149"/>
                </a:lnTo>
                <a:lnTo>
                  <a:pt x="13164" y="124024"/>
                </a:lnTo>
                <a:lnTo>
                  <a:pt x="44557" y="147471"/>
                </a:lnTo>
                <a:lnTo>
                  <a:pt x="113417" y="172507"/>
                </a:lnTo>
                <a:lnTo>
                  <a:pt x="126582" y="189313"/>
                </a:lnTo>
                <a:lnTo>
                  <a:pt x="121983" y="200118"/>
                </a:lnTo>
                <a:lnTo>
                  <a:pt x="110390" y="207229"/>
                </a:lnTo>
                <a:lnTo>
                  <a:pt x="95108" y="211135"/>
                </a:lnTo>
                <a:lnTo>
                  <a:pt x="79442" y="212328"/>
                </a:lnTo>
                <a:lnTo>
                  <a:pt x="56785" y="210439"/>
                </a:lnTo>
                <a:lnTo>
                  <a:pt x="36704" y="205281"/>
                </a:lnTo>
                <a:lnTo>
                  <a:pt x="18781" y="197618"/>
                </a:lnTo>
                <a:lnTo>
                  <a:pt x="2596" y="188214"/>
                </a:lnTo>
                <a:lnTo>
                  <a:pt x="2596" y="250013"/>
                </a:lnTo>
                <a:lnTo>
                  <a:pt x="18194" y="256782"/>
                </a:lnTo>
                <a:lnTo>
                  <a:pt x="37169" y="262802"/>
                </a:lnTo>
                <a:lnTo>
                  <a:pt x="60388" y="267116"/>
                </a:lnTo>
                <a:lnTo>
                  <a:pt x="88719" y="268766"/>
                </a:lnTo>
                <a:lnTo>
                  <a:pt x="129207" y="262437"/>
                </a:lnTo>
                <a:lnTo>
                  <a:pt x="160365" y="244868"/>
                </a:lnTo>
                <a:lnTo>
                  <a:pt x="180385" y="218182"/>
                </a:lnTo>
                <a:lnTo>
                  <a:pt x="187460" y="184507"/>
                </a:lnTo>
                <a:lnTo>
                  <a:pt x="174025" y="143212"/>
                </a:lnTo>
                <a:lnTo>
                  <a:pt x="141989" y="119733"/>
                </a:lnTo>
                <a:lnTo>
                  <a:pt x="71715" y="95225"/>
                </a:lnTo>
                <a:lnTo>
                  <a:pt x="58280" y="78699"/>
                </a:lnTo>
                <a:lnTo>
                  <a:pt x="61610" y="69191"/>
                </a:lnTo>
                <a:lnTo>
                  <a:pt x="70996" y="61668"/>
                </a:lnTo>
                <a:lnTo>
                  <a:pt x="85531" y="56721"/>
                </a:lnTo>
                <a:lnTo>
                  <a:pt x="104310" y="54940"/>
                </a:lnTo>
                <a:lnTo>
                  <a:pt x="121234" y="56451"/>
                </a:lnTo>
                <a:lnTo>
                  <a:pt x="138486" y="60625"/>
                </a:lnTo>
                <a:lnTo>
                  <a:pt x="155077" y="66925"/>
                </a:lnTo>
                <a:lnTo>
                  <a:pt x="170015" y="74814"/>
                </a:lnTo>
                <a:lnTo>
                  <a:pt x="170015" y="15224"/>
                </a:lnTo>
                <a:lnTo>
                  <a:pt x="153803" y="8856"/>
                </a:lnTo>
                <a:lnTo>
                  <a:pt x="135537" y="4066"/>
                </a:lnTo>
                <a:lnTo>
                  <a:pt x="116506" y="1049"/>
                </a:lnTo>
                <a:lnTo>
                  <a:pt x="97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950417" y="9869699"/>
            <a:ext cx="59055" cy="260350"/>
          </a:xfrm>
          <a:custGeom>
            <a:avLst/>
            <a:gdLst/>
            <a:ahLst/>
            <a:cxnLst/>
            <a:rect l="l" t="t" r="r" b="b"/>
            <a:pathLst>
              <a:path w="59055" h="260350">
                <a:moveTo>
                  <a:pt x="59024" y="0"/>
                </a:moveTo>
                <a:lnTo>
                  <a:pt x="0" y="0"/>
                </a:lnTo>
                <a:lnTo>
                  <a:pt x="0" y="259855"/>
                </a:lnTo>
                <a:lnTo>
                  <a:pt x="59024" y="259855"/>
                </a:lnTo>
                <a:lnTo>
                  <a:pt x="590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073179" y="9865238"/>
            <a:ext cx="187960" cy="269240"/>
          </a:xfrm>
          <a:custGeom>
            <a:avLst/>
            <a:gdLst/>
            <a:ahLst/>
            <a:cxnLst/>
            <a:rect l="l" t="t" r="r" b="b"/>
            <a:pathLst>
              <a:path w="187959" h="269240">
                <a:moveTo>
                  <a:pt x="97997" y="0"/>
                </a:moveTo>
                <a:lnTo>
                  <a:pt x="57784" y="6205"/>
                </a:lnTo>
                <a:lnTo>
                  <a:pt x="26864" y="23477"/>
                </a:lnTo>
                <a:lnTo>
                  <a:pt x="7011" y="49797"/>
                </a:lnTo>
                <a:lnTo>
                  <a:pt x="0" y="83149"/>
                </a:lnTo>
                <a:lnTo>
                  <a:pt x="13164" y="124024"/>
                </a:lnTo>
                <a:lnTo>
                  <a:pt x="44557" y="147471"/>
                </a:lnTo>
                <a:lnTo>
                  <a:pt x="113417" y="172507"/>
                </a:lnTo>
                <a:lnTo>
                  <a:pt x="126582" y="189313"/>
                </a:lnTo>
                <a:lnTo>
                  <a:pt x="121983" y="200118"/>
                </a:lnTo>
                <a:lnTo>
                  <a:pt x="110390" y="207229"/>
                </a:lnTo>
                <a:lnTo>
                  <a:pt x="95108" y="211135"/>
                </a:lnTo>
                <a:lnTo>
                  <a:pt x="79442" y="212328"/>
                </a:lnTo>
                <a:lnTo>
                  <a:pt x="56785" y="210439"/>
                </a:lnTo>
                <a:lnTo>
                  <a:pt x="36704" y="205281"/>
                </a:lnTo>
                <a:lnTo>
                  <a:pt x="18781" y="197618"/>
                </a:lnTo>
                <a:lnTo>
                  <a:pt x="2596" y="188214"/>
                </a:lnTo>
                <a:lnTo>
                  <a:pt x="2596" y="250013"/>
                </a:lnTo>
                <a:lnTo>
                  <a:pt x="18194" y="256782"/>
                </a:lnTo>
                <a:lnTo>
                  <a:pt x="37169" y="262802"/>
                </a:lnTo>
                <a:lnTo>
                  <a:pt x="60388" y="267116"/>
                </a:lnTo>
                <a:lnTo>
                  <a:pt x="88719" y="268766"/>
                </a:lnTo>
                <a:lnTo>
                  <a:pt x="129207" y="262437"/>
                </a:lnTo>
                <a:lnTo>
                  <a:pt x="160365" y="244868"/>
                </a:lnTo>
                <a:lnTo>
                  <a:pt x="180385" y="218182"/>
                </a:lnTo>
                <a:lnTo>
                  <a:pt x="187460" y="184507"/>
                </a:lnTo>
                <a:lnTo>
                  <a:pt x="174025" y="143212"/>
                </a:lnTo>
                <a:lnTo>
                  <a:pt x="141989" y="119733"/>
                </a:lnTo>
                <a:lnTo>
                  <a:pt x="71715" y="95225"/>
                </a:lnTo>
                <a:lnTo>
                  <a:pt x="58280" y="78699"/>
                </a:lnTo>
                <a:lnTo>
                  <a:pt x="61610" y="69191"/>
                </a:lnTo>
                <a:lnTo>
                  <a:pt x="70996" y="61668"/>
                </a:lnTo>
                <a:lnTo>
                  <a:pt x="85531" y="56721"/>
                </a:lnTo>
                <a:lnTo>
                  <a:pt x="104310" y="54940"/>
                </a:lnTo>
                <a:lnTo>
                  <a:pt x="121234" y="56451"/>
                </a:lnTo>
                <a:lnTo>
                  <a:pt x="138486" y="60625"/>
                </a:lnTo>
                <a:lnTo>
                  <a:pt x="155077" y="66925"/>
                </a:lnTo>
                <a:lnTo>
                  <a:pt x="170015" y="74814"/>
                </a:lnTo>
                <a:lnTo>
                  <a:pt x="170015" y="15224"/>
                </a:lnTo>
                <a:lnTo>
                  <a:pt x="153803" y="8856"/>
                </a:lnTo>
                <a:lnTo>
                  <a:pt x="135537" y="4066"/>
                </a:lnTo>
                <a:lnTo>
                  <a:pt x="116506" y="1049"/>
                </a:lnTo>
                <a:lnTo>
                  <a:pt x="97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318746" y="9869709"/>
            <a:ext cx="177165" cy="260350"/>
          </a:xfrm>
          <a:custGeom>
            <a:avLst/>
            <a:gdLst/>
            <a:ahLst/>
            <a:cxnLst/>
            <a:rect l="l" t="t" r="r" b="b"/>
            <a:pathLst>
              <a:path w="177165" h="260350">
                <a:moveTo>
                  <a:pt x="176695" y="207010"/>
                </a:moveTo>
                <a:lnTo>
                  <a:pt x="57912" y="207010"/>
                </a:lnTo>
                <a:lnTo>
                  <a:pt x="57912" y="154940"/>
                </a:lnTo>
                <a:lnTo>
                  <a:pt x="154051" y="154940"/>
                </a:lnTo>
                <a:lnTo>
                  <a:pt x="154051" y="100330"/>
                </a:lnTo>
                <a:lnTo>
                  <a:pt x="57912" y="100330"/>
                </a:lnTo>
                <a:lnTo>
                  <a:pt x="57912" y="52070"/>
                </a:lnTo>
                <a:lnTo>
                  <a:pt x="171500" y="52070"/>
                </a:lnTo>
                <a:lnTo>
                  <a:pt x="171500" y="0"/>
                </a:lnTo>
                <a:lnTo>
                  <a:pt x="0" y="0"/>
                </a:lnTo>
                <a:lnTo>
                  <a:pt x="0" y="52070"/>
                </a:lnTo>
                <a:lnTo>
                  <a:pt x="0" y="100330"/>
                </a:lnTo>
                <a:lnTo>
                  <a:pt x="0" y="154940"/>
                </a:lnTo>
                <a:lnTo>
                  <a:pt x="0" y="207010"/>
                </a:lnTo>
                <a:lnTo>
                  <a:pt x="0" y="260350"/>
                </a:lnTo>
                <a:lnTo>
                  <a:pt x="176695" y="260350"/>
                </a:lnTo>
                <a:lnTo>
                  <a:pt x="176695" y="2070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548532" y="9865238"/>
            <a:ext cx="187960" cy="269240"/>
          </a:xfrm>
          <a:custGeom>
            <a:avLst/>
            <a:gdLst/>
            <a:ahLst/>
            <a:cxnLst/>
            <a:rect l="l" t="t" r="r" b="b"/>
            <a:pathLst>
              <a:path w="187959" h="269240">
                <a:moveTo>
                  <a:pt x="97997" y="0"/>
                </a:moveTo>
                <a:lnTo>
                  <a:pt x="57784" y="6205"/>
                </a:lnTo>
                <a:lnTo>
                  <a:pt x="26864" y="23477"/>
                </a:lnTo>
                <a:lnTo>
                  <a:pt x="7011" y="49797"/>
                </a:lnTo>
                <a:lnTo>
                  <a:pt x="0" y="83149"/>
                </a:lnTo>
                <a:lnTo>
                  <a:pt x="13164" y="124024"/>
                </a:lnTo>
                <a:lnTo>
                  <a:pt x="44557" y="147471"/>
                </a:lnTo>
                <a:lnTo>
                  <a:pt x="113417" y="172507"/>
                </a:lnTo>
                <a:lnTo>
                  <a:pt x="126582" y="189313"/>
                </a:lnTo>
                <a:lnTo>
                  <a:pt x="121983" y="200118"/>
                </a:lnTo>
                <a:lnTo>
                  <a:pt x="110390" y="207229"/>
                </a:lnTo>
                <a:lnTo>
                  <a:pt x="95108" y="211135"/>
                </a:lnTo>
                <a:lnTo>
                  <a:pt x="79442" y="212328"/>
                </a:lnTo>
                <a:lnTo>
                  <a:pt x="56785" y="210439"/>
                </a:lnTo>
                <a:lnTo>
                  <a:pt x="36704" y="205281"/>
                </a:lnTo>
                <a:lnTo>
                  <a:pt x="18781" y="197618"/>
                </a:lnTo>
                <a:lnTo>
                  <a:pt x="2596" y="188214"/>
                </a:lnTo>
                <a:lnTo>
                  <a:pt x="2596" y="250013"/>
                </a:lnTo>
                <a:lnTo>
                  <a:pt x="18194" y="256782"/>
                </a:lnTo>
                <a:lnTo>
                  <a:pt x="37169" y="262802"/>
                </a:lnTo>
                <a:lnTo>
                  <a:pt x="60388" y="267116"/>
                </a:lnTo>
                <a:lnTo>
                  <a:pt x="88719" y="268766"/>
                </a:lnTo>
                <a:lnTo>
                  <a:pt x="129207" y="262437"/>
                </a:lnTo>
                <a:lnTo>
                  <a:pt x="160365" y="244868"/>
                </a:lnTo>
                <a:lnTo>
                  <a:pt x="180385" y="218182"/>
                </a:lnTo>
                <a:lnTo>
                  <a:pt x="187460" y="184507"/>
                </a:lnTo>
                <a:lnTo>
                  <a:pt x="174025" y="143212"/>
                </a:lnTo>
                <a:lnTo>
                  <a:pt x="141989" y="119733"/>
                </a:lnTo>
                <a:lnTo>
                  <a:pt x="71715" y="95225"/>
                </a:lnTo>
                <a:lnTo>
                  <a:pt x="58280" y="78699"/>
                </a:lnTo>
                <a:lnTo>
                  <a:pt x="61610" y="69191"/>
                </a:lnTo>
                <a:lnTo>
                  <a:pt x="70996" y="61668"/>
                </a:lnTo>
                <a:lnTo>
                  <a:pt x="85531" y="56721"/>
                </a:lnTo>
                <a:lnTo>
                  <a:pt x="104310" y="54940"/>
                </a:lnTo>
                <a:lnTo>
                  <a:pt x="121234" y="56451"/>
                </a:lnTo>
                <a:lnTo>
                  <a:pt x="138486" y="60625"/>
                </a:lnTo>
                <a:lnTo>
                  <a:pt x="155077" y="66925"/>
                </a:lnTo>
                <a:lnTo>
                  <a:pt x="170015" y="74814"/>
                </a:lnTo>
                <a:lnTo>
                  <a:pt x="170015" y="15224"/>
                </a:lnTo>
                <a:lnTo>
                  <a:pt x="153803" y="8856"/>
                </a:lnTo>
                <a:lnTo>
                  <a:pt x="135537" y="4066"/>
                </a:lnTo>
                <a:lnTo>
                  <a:pt x="116506" y="1049"/>
                </a:lnTo>
                <a:lnTo>
                  <a:pt x="97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7165871" y="10226650"/>
            <a:ext cx="732790" cy="346075"/>
            <a:chOff x="17165871" y="10226650"/>
            <a:chExt cx="732790" cy="346075"/>
          </a:xfrm>
        </p:grpSpPr>
        <p:sp>
          <p:nvSpPr>
            <p:cNvPr id="18" name="object 18"/>
            <p:cNvSpPr/>
            <p:nvPr/>
          </p:nvSpPr>
          <p:spPr>
            <a:xfrm>
              <a:off x="17372819" y="10296221"/>
              <a:ext cx="276860" cy="276860"/>
            </a:xfrm>
            <a:custGeom>
              <a:avLst/>
              <a:gdLst/>
              <a:ahLst/>
              <a:cxnLst/>
              <a:rect l="l" t="t" r="r" b="b"/>
              <a:pathLst>
                <a:path w="276859" h="276859">
                  <a:moveTo>
                    <a:pt x="138341" y="0"/>
                  </a:moveTo>
                  <a:lnTo>
                    <a:pt x="94638" y="7018"/>
                  </a:lnTo>
                  <a:lnTo>
                    <a:pt x="56664" y="26574"/>
                  </a:lnTo>
                  <a:lnTo>
                    <a:pt x="26709" y="56418"/>
                  </a:lnTo>
                  <a:lnTo>
                    <a:pt x="7058" y="94301"/>
                  </a:lnTo>
                  <a:lnTo>
                    <a:pt x="0" y="137974"/>
                  </a:lnTo>
                  <a:lnTo>
                    <a:pt x="7058" y="181822"/>
                  </a:lnTo>
                  <a:lnTo>
                    <a:pt x="26709" y="219814"/>
                  </a:lnTo>
                  <a:lnTo>
                    <a:pt x="56664" y="249715"/>
                  </a:lnTo>
                  <a:lnTo>
                    <a:pt x="94638" y="269293"/>
                  </a:lnTo>
                  <a:lnTo>
                    <a:pt x="138341" y="276316"/>
                  </a:lnTo>
                  <a:lnTo>
                    <a:pt x="182053" y="269293"/>
                  </a:lnTo>
                  <a:lnTo>
                    <a:pt x="220030" y="249715"/>
                  </a:lnTo>
                  <a:lnTo>
                    <a:pt x="249986" y="219814"/>
                  </a:lnTo>
                  <a:lnTo>
                    <a:pt x="269635" y="181822"/>
                  </a:lnTo>
                  <a:lnTo>
                    <a:pt x="276693" y="137974"/>
                  </a:lnTo>
                  <a:lnTo>
                    <a:pt x="269635" y="94301"/>
                  </a:lnTo>
                  <a:lnTo>
                    <a:pt x="249986" y="56418"/>
                  </a:lnTo>
                  <a:lnTo>
                    <a:pt x="220030" y="26574"/>
                  </a:lnTo>
                  <a:lnTo>
                    <a:pt x="182053" y="7018"/>
                  </a:lnTo>
                  <a:lnTo>
                    <a:pt x="138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417835" y="10226650"/>
              <a:ext cx="276860" cy="276860"/>
            </a:xfrm>
            <a:custGeom>
              <a:avLst/>
              <a:gdLst/>
              <a:ahLst/>
              <a:cxnLst/>
              <a:rect l="l" t="t" r="r" b="b"/>
              <a:pathLst>
                <a:path w="276859" h="276859">
                  <a:moveTo>
                    <a:pt x="138341" y="0"/>
                  </a:moveTo>
                  <a:lnTo>
                    <a:pt x="94638" y="7018"/>
                  </a:lnTo>
                  <a:lnTo>
                    <a:pt x="56664" y="26574"/>
                  </a:lnTo>
                  <a:lnTo>
                    <a:pt x="26709" y="56418"/>
                  </a:lnTo>
                  <a:lnTo>
                    <a:pt x="7058" y="94301"/>
                  </a:lnTo>
                  <a:lnTo>
                    <a:pt x="0" y="137974"/>
                  </a:lnTo>
                  <a:lnTo>
                    <a:pt x="7058" y="181822"/>
                  </a:lnTo>
                  <a:lnTo>
                    <a:pt x="26709" y="219814"/>
                  </a:lnTo>
                  <a:lnTo>
                    <a:pt x="56664" y="249715"/>
                  </a:lnTo>
                  <a:lnTo>
                    <a:pt x="94638" y="269293"/>
                  </a:lnTo>
                  <a:lnTo>
                    <a:pt x="138341" y="276316"/>
                  </a:lnTo>
                  <a:lnTo>
                    <a:pt x="182053" y="269293"/>
                  </a:lnTo>
                  <a:lnTo>
                    <a:pt x="220030" y="249715"/>
                  </a:lnTo>
                  <a:lnTo>
                    <a:pt x="249986" y="219814"/>
                  </a:lnTo>
                  <a:lnTo>
                    <a:pt x="269635" y="181822"/>
                  </a:lnTo>
                  <a:lnTo>
                    <a:pt x="276693" y="137974"/>
                  </a:lnTo>
                  <a:lnTo>
                    <a:pt x="269635" y="94301"/>
                  </a:lnTo>
                  <a:lnTo>
                    <a:pt x="249986" y="56418"/>
                  </a:lnTo>
                  <a:lnTo>
                    <a:pt x="220030" y="26574"/>
                  </a:lnTo>
                  <a:lnTo>
                    <a:pt x="182053" y="7018"/>
                  </a:lnTo>
                  <a:lnTo>
                    <a:pt x="138341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165867" y="10261555"/>
              <a:ext cx="732790" cy="269875"/>
            </a:xfrm>
            <a:custGeom>
              <a:avLst/>
              <a:gdLst/>
              <a:ahLst/>
              <a:cxnLst/>
              <a:rect l="l" t="t" r="r" b="b"/>
              <a:pathLst>
                <a:path w="732790" h="269875">
                  <a:moveTo>
                    <a:pt x="187960" y="185000"/>
                  </a:moveTo>
                  <a:lnTo>
                    <a:pt x="174485" y="143586"/>
                  </a:lnTo>
                  <a:lnTo>
                    <a:pt x="142367" y="120053"/>
                  </a:lnTo>
                  <a:lnTo>
                    <a:pt x="71907" y="95478"/>
                  </a:lnTo>
                  <a:lnTo>
                    <a:pt x="58432" y="78905"/>
                  </a:lnTo>
                  <a:lnTo>
                    <a:pt x="61772" y="69380"/>
                  </a:lnTo>
                  <a:lnTo>
                    <a:pt x="71183" y="61836"/>
                  </a:lnTo>
                  <a:lnTo>
                    <a:pt x="85763" y="56870"/>
                  </a:lnTo>
                  <a:lnTo>
                    <a:pt x="104584" y="55079"/>
                  </a:lnTo>
                  <a:lnTo>
                    <a:pt x="121551" y="56603"/>
                  </a:lnTo>
                  <a:lnTo>
                    <a:pt x="138849" y="60782"/>
                  </a:lnTo>
                  <a:lnTo>
                    <a:pt x="155486" y="67094"/>
                  </a:lnTo>
                  <a:lnTo>
                    <a:pt x="170459" y="75006"/>
                  </a:lnTo>
                  <a:lnTo>
                    <a:pt x="170459" y="15265"/>
                  </a:lnTo>
                  <a:lnTo>
                    <a:pt x="154216" y="8877"/>
                  </a:lnTo>
                  <a:lnTo>
                    <a:pt x="135902" y="4064"/>
                  </a:lnTo>
                  <a:lnTo>
                    <a:pt x="116827" y="1041"/>
                  </a:lnTo>
                  <a:lnTo>
                    <a:pt x="98272" y="0"/>
                  </a:lnTo>
                  <a:lnTo>
                    <a:pt x="57937" y="6223"/>
                  </a:lnTo>
                  <a:lnTo>
                    <a:pt x="26936" y="23545"/>
                  </a:lnTo>
                  <a:lnTo>
                    <a:pt x="7023" y="49936"/>
                  </a:lnTo>
                  <a:lnTo>
                    <a:pt x="0" y="83375"/>
                  </a:lnTo>
                  <a:lnTo>
                    <a:pt x="13195" y="124358"/>
                  </a:lnTo>
                  <a:lnTo>
                    <a:pt x="44678" y="147866"/>
                  </a:lnTo>
                  <a:lnTo>
                    <a:pt x="113728" y="172974"/>
                  </a:lnTo>
                  <a:lnTo>
                    <a:pt x="126923" y="189839"/>
                  </a:lnTo>
                  <a:lnTo>
                    <a:pt x="122313" y="200660"/>
                  </a:lnTo>
                  <a:lnTo>
                    <a:pt x="110680" y="207797"/>
                  </a:lnTo>
                  <a:lnTo>
                    <a:pt x="95364" y="211709"/>
                  </a:lnTo>
                  <a:lnTo>
                    <a:pt x="79654" y="212915"/>
                  </a:lnTo>
                  <a:lnTo>
                    <a:pt x="56934" y="211010"/>
                  </a:lnTo>
                  <a:lnTo>
                    <a:pt x="36791" y="205841"/>
                  </a:lnTo>
                  <a:lnTo>
                    <a:pt x="18821" y="198145"/>
                  </a:lnTo>
                  <a:lnTo>
                    <a:pt x="2603" y="188709"/>
                  </a:lnTo>
                  <a:lnTo>
                    <a:pt x="2603" y="250685"/>
                  </a:lnTo>
                  <a:lnTo>
                    <a:pt x="18237" y="257467"/>
                  </a:lnTo>
                  <a:lnTo>
                    <a:pt x="37261" y="263499"/>
                  </a:lnTo>
                  <a:lnTo>
                    <a:pt x="60553" y="267830"/>
                  </a:lnTo>
                  <a:lnTo>
                    <a:pt x="88963" y="269481"/>
                  </a:lnTo>
                  <a:lnTo>
                    <a:pt x="129552" y="263144"/>
                  </a:lnTo>
                  <a:lnTo>
                    <a:pt x="160794" y="245529"/>
                  </a:lnTo>
                  <a:lnTo>
                    <a:pt x="180873" y="218770"/>
                  </a:lnTo>
                  <a:lnTo>
                    <a:pt x="187960" y="185000"/>
                  </a:lnTo>
                  <a:close/>
                </a:path>
                <a:path w="732790" h="269875">
                  <a:moveTo>
                    <a:pt x="732243" y="208940"/>
                  </a:moveTo>
                  <a:lnTo>
                    <a:pt x="619467" y="208940"/>
                  </a:lnTo>
                  <a:lnTo>
                    <a:pt x="619467" y="4470"/>
                  </a:lnTo>
                  <a:lnTo>
                    <a:pt x="560654" y="4470"/>
                  </a:lnTo>
                  <a:lnTo>
                    <a:pt x="560654" y="208940"/>
                  </a:lnTo>
                  <a:lnTo>
                    <a:pt x="560654" y="264820"/>
                  </a:lnTo>
                  <a:lnTo>
                    <a:pt x="732243" y="264820"/>
                  </a:lnTo>
                  <a:lnTo>
                    <a:pt x="732243" y="208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7951578" y="10266012"/>
            <a:ext cx="59690" cy="260985"/>
          </a:xfrm>
          <a:custGeom>
            <a:avLst/>
            <a:gdLst/>
            <a:ahLst/>
            <a:cxnLst/>
            <a:rect l="l" t="t" r="r" b="b"/>
            <a:pathLst>
              <a:path w="59690" h="260984">
                <a:moveTo>
                  <a:pt x="59181" y="0"/>
                </a:moveTo>
                <a:lnTo>
                  <a:pt x="0" y="0"/>
                </a:lnTo>
                <a:lnTo>
                  <a:pt x="0" y="260557"/>
                </a:lnTo>
                <a:lnTo>
                  <a:pt x="59181" y="260557"/>
                </a:lnTo>
                <a:lnTo>
                  <a:pt x="59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087086" y="10266026"/>
            <a:ext cx="522605" cy="260985"/>
          </a:xfrm>
          <a:custGeom>
            <a:avLst/>
            <a:gdLst/>
            <a:ahLst/>
            <a:cxnLst/>
            <a:rect l="l" t="t" r="r" b="b"/>
            <a:pathLst>
              <a:path w="522605" h="260984">
                <a:moveTo>
                  <a:pt x="224066" y="130644"/>
                </a:moveTo>
                <a:lnTo>
                  <a:pt x="217106" y="86321"/>
                </a:lnTo>
                <a:lnTo>
                  <a:pt x="197764" y="50088"/>
                </a:lnTo>
                <a:lnTo>
                  <a:pt x="168262" y="22936"/>
                </a:lnTo>
                <a:lnTo>
                  <a:pt x="164503" y="21234"/>
                </a:lnTo>
                <a:lnTo>
                  <a:pt x="164503" y="130644"/>
                </a:lnTo>
                <a:lnTo>
                  <a:pt x="158546" y="163537"/>
                </a:lnTo>
                <a:lnTo>
                  <a:pt x="142214" y="187109"/>
                </a:lnTo>
                <a:lnTo>
                  <a:pt x="117868" y="201282"/>
                </a:lnTo>
                <a:lnTo>
                  <a:pt x="87833" y="206019"/>
                </a:lnTo>
                <a:lnTo>
                  <a:pt x="58801" y="206019"/>
                </a:lnTo>
                <a:lnTo>
                  <a:pt x="58801" y="56375"/>
                </a:lnTo>
                <a:lnTo>
                  <a:pt x="87833" y="56375"/>
                </a:lnTo>
                <a:lnTo>
                  <a:pt x="117868" y="61048"/>
                </a:lnTo>
                <a:lnTo>
                  <a:pt x="142214" y="75018"/>
                </a:lnTo>
                <a:lnTo>
                  <a:pt x="158546" y="98234"/>
                </a:lnTo>
                <a:lnTo>
                  <a:pt x="164503" y="130644"/>
                </a:lnTo>
                <a:lnTo>
                  <a:pt x="164503" y="21234"/>
                </a:lnTo>
                <a:lnTo>
                  <a:pt x="130873" y="5905"/>
                </a:lnTo>
                <a:lnTo>
                  <a:pt x="87833" y="0"/>
                </a:lnTo>
                <a:lnTo>
                  <a:pt x="0" y="0"/>
                </a:lnTo>
                <a:lnTo>
                  <a:pt x="0" y="260553"/>
                </a:lnTo>
                <a:lnTo>
                  <a:pt x="87833" y="260553"/>
                </a:lnTo>
                <a:lnTo>
                  <a:pt x="130873" y="254838"/>
                </a:lnTo>
                <a:lnTo>
                  <a:pt x="168262" y="238201"/>
                </a:lnTo>
                <a:lnTo>
                  <a:pt x="197764" y="211429"/>
                </a:lnTo>
                <a:lnTo>
                  <a:pt x="200660" y="206019"/>
                </a:lnTo>
                <a:lnTo>
                  <a:pt x="217106" y="175310"/>
                </a:lnTo>
                <a:lnTo>
                  <a:pt x="224066" y="130644"/>
                </a:lnTo>
                <a:close/>
              </a:path>
              <a:path w="522605" h="260984">
                <a:moveTo>
                  <a:pt x="522452" y="260553"/>
                </a:moveTo>
                <a:lnTo>
                  <a:pt x="503097" y="208445"/>
                </a:lnTo>
                <a:lnTo>
                  <a:pt x="484149" y="157441"/>
                </a:lnTo>
                <a:lnTo>
                  <a:pt x="447865" y="59740"/>
                </a:lnTo>
                <a:lnTo>
                  <a:pt x="425869" y="558"/>
                </a:lnTo>
                <a:lnTo>
                  <a:pt x="425869" y="157441"/>
                </a:lnTo>
                <a:lnTo>
                  <a:pt x="353466" y="157441"/>
                </a:lnTo>
                <a:lnTo>
                  <a:pt x="389750" y="59740"/>
                </a:lnTo>
                <a:lnTo>
                  <a:pt x="425869" y="157441"/>
                </a:lnTo>
                <a:lnTo>
                  <a:pt x="425869" y="558"/>
                </a:lnTo>
                <a:lnTo>
                  <a:pt x="425665" y="0"/>
                </a:lnTo>
                <a:lnTo>
                  <a:pt x="354203" y="0"/>
                </a:lnTo>
                <a:lnTo>
                  <a:pt x="257429" y="260553"/>
                </a:lnTo>
                <a:lnTo>
                  <a:pt x="320344" y="260553"/>
                </a:lnTo>
                <a:lnTo>
                  <a:pt x="338378" y="208445"/>
                </a:lnTo>
                <a:lnTo>
                  <a:pt x="440753" y="208445"/>
                </a:lnTo>
                <a:lnTo>
                  <a:pt x="458800" y="260553"/>
                </a:lnTo>
                <a:lnTo>
                  <a:pt x="522452" y="2605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61702" y="10266015"/>
            <a:ext cx="213360" cy="260985"/>
          </a:xfrm>
          <a:custGeom>
            <a:avLst/>
            <a:gdLst/>
            <a:ahLst/>
            <a:cxnLst/>
            <a:rect l="l" t="t" r="r" b="b"/>
            <a:pathLst>
              <a:path w="213359" h="260984">
                <a:moveTo>
                  <a:pt x="101975" y="0"/>
                </a:moveTo>
                <a:lnTo>
                  <a:pt x="0" y="0"/>
                </a:lnTo>
                <a:lnTo>
                  <a:pt x="0" y="260557"/>
                </a:lnTo>
                <a:lnTo>
                  <a:pt x="58061" y="260557"/>
                </a:lnTo>
                <a:lnTo>
                  <a:pt x="58061" y="176434"/>
                </a:lnTo>
                <a:lnTo>
                  <a:pt x="160539" y="176434"/>
                </a:lnTo>
                <a:lnTo>
                  <a:pt x="152424" y="163398"/>
                </a:lnTo>
                <a:lnTo>
                  <a:pt x="171340" y="148752"/>
                </a:lnTo>
                <a:lnTo>
                  <a:pt x="186106" y="130510"/>
                </a:lnTo>
                <a:lnTo>
                  <a:pt x="187407" y="127671"/>
                </a:lnTo>
                <a:lnTo>
                  <a:pt x="58061" y="127671"/>
                </a:lnTo>
                <a:lnTo>
                  <a:pt x="58061" y="53223"/>
                </a:lnTo>
                <a:lnTo>
                  <a:pt x="192106" y="53223"/>
                </a:lnTo>
                <a:lnTo>
                  <a:pt x="191911" y="52293"/>
                </a:lnTo>
                <a:lnTo>
                  <a:pt x="171774" y="24800"/>
                </a:lnTo>
                <a:lnTo>
                  <a:pt x="141028" y="6589"/>
                </a:lnTo>
                <a:lnTo>
                  <a:pt x="101975" y="0"/>
                </a:lnTo>
                <a:close/>
              </a:path>
              <a:path w="213359" h="260984">
                <a:moveTo>
                  <a:pt x="160539" y="176434"/>
                </a:moveTo>
                <a:lnTo>
                  <a:pt x="92866" y="176434"/>
                </a:lnTo>
                <a:lnTo>
                  <a:pt x="143304" y="260557"/>
                </a:lnTo>
                <a:lnTo>
                  <a:pt x="212904" y="260557"/>
                </a:lnTo>
                <a:lnTo>
                  <a:pt x="160539" y="176434"/>
                </a:lnTo>
                <a:close/>
              </a:path>
              <a:path w="213359" h="260984">
                <a:moveTo>
                  <a:pt x="192106" y="53223"/>
                </a:moveTo>
                <a:lnTo>
                  <a:pt x="101242" y="53223"/>
                </a:lnTo>
                <a:lnTo>
                  <a:pt x="117241" y="56214"/>
                </a:lnTo>
                <a:lnTo>
                  <a:pt x="129578" y="64300"/>
                </a:lnTo>
                <a:lnTo>
                  <a:pt x="137520" y="76154"/>
                </a:lnTo>
                <a:lnTo>
                  <a:pt x="140330" y="90447"/>
                </a:lnTo>
                <a:lnTo>
                  <a:pt x="137520" y="104745"/>
                </a:lnTo>
                <a:lnTo>
                  <a:pt x="129578" y="116598"/>
                </a:lnTo>
                <a:lnTo>
                  <a:pt x="117241" y="124682"/>
                </a:lnTo>
                <a:lnTo>
                  <a:pt x="101242" y="127671"/>
                </a:lnTo>
                <a:lnTo>
                  <a:pt x="187407" y="127671"/>
                </a:lnTo>
                <a:lnTo>
                  <a:pt x="195709" y="109545"/>
                </a:lnTo>
                <a:lnTo>
                  <a:pt x="199135" y="86730"/>
                </a:lnTo>
                <a:lnTo>
                  <a:pt x="192106" y="53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931413" y="10266012"/>
            <a:ext cx="59690" cy="260985"/>
          </a:xfrm>
          <a:custGeom>
            <a:avLst/>
            <a:gdLst/>
            <a:ahLst/>
            <a:cxnLst/>
            <a:rect l="l" t="t" r="r" b="b"/>
            <a:pathLst>
              <a:path w="59690" h="260984">
                <a:moveTo>
                  <a:pt x="59181" y="0"/>
                </a:moveTo>
                <a:lnTo>
                  <a:pt x="0" y="0"/>
                </a:lnTo>
                <a:lnTo>
                  <a:pt x="0" y="260557"/>
                </a:lnTo>
                <a:lnTo>
                  <a:pt x="59181" y="260557"/>
                </a:lnTo>
                <a:lnTo>
                  <a:pt x="59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050165" y="10266495"/>
            <a:ext cx="199390" cy="260350"/>
          </a:xfrm>
          <a:custGeom>
            <a:avLst/>
            <a:gdLst/>
            <a:ahLst/>
            <a:cxnLst/>
            <a:rect l="l" t="t" r="r" b="b"/>
            <a:pathLst>
              <a:path w="199390" h="260350">
                <a:moveTo>
                  <a:pt x="198780" y="0"/>
                </a:moveTo>
                <a:lnTo>
                  <a:pt x="0" y="0"/>
                </a:lnTo>
                <a:lnTo>
                  <a:pt x="0" y="54610"/>
                </a:lnTo>
                <a:lnTo>
                  <a:pt x="69989" y="54610"/>
                </a:lnTo>
                <a:lnTo>
                  <a:pt x="69989" y="260350"/>
                </a:lnTo>
                <a:lnTo>
                  <a:pt x="128790" y="260350"/>
                </a:lnTo>
                <a:lnTo>
                  <a:pt x="128790" y="54610"/>
                </a:lnTo>
                <a:lnTo>
                  <a:pt x="198780" y="54610"/>
                </a:lnTo>
                <a:lnTo>
                  <a:pt x="198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308533" y="10180404"/>
            <a:ext cx="177165" cy="346710"/>
          </a:xfrm>
          <a:custGeom>
            <a:avLst/>
            <a:gdLst/>
            <a:ahLst/>
            <a:cxnLst/>
            <a:rect l="l" t="t" r="r" b="b"/>
            <a:pathLst>
              <a:path w="177165" h="346709">
                <a:moveTo>
                  <a:pt x="171963" y="85609"/>
                </a:moveTo>
                <a:lnTo>
                  <a:pt x="0" y="85609"/>
                </a:lnTo>
                <a:lnTo>
                  <a:pt x="0" y="346167"/>
                </a:lnTo>
                <a:lnTo>
                  <a:pt x="177167" y="346167"/>
                </a:lnTo>
                <a:lnTo>
                  <a:pt x="177167" y="292567"/>
                </a:lnTo>
                <a:lnTo>
                  <a:pt x="58061" y="292567"/>
                </a:lnTo>
                <a:lnTo>
                  <a:pt x="58061" y="240830"/>
                </a:lnTo>
                <a:lnTo>
                  <a:pt x="154466" y="240830"/>
                </a:lnTo>
                <a:lnTo>
                  <a:pt x="154466" y="186475"/>
                </a:lnTo>
                <a:lnTo>
                  <a:pt x="58061" y="186475"/>
                </a:lnTo>
                <a:lnTo>
                  <a:pt x="58061" y="138466"/>
                </a:lnTo>
                <a:lnTo>
                  <a:pt x="171963" y="138466"/>
                </a:lnTo>
                <a:lnTo>
                  <a:pt x="171963" y="85609"/>
                </a:lnTo>
                <a:close/>
              </a:path>
              <a:path w="177165" h="346709">
                <a:moveTo>
                  <a:pt x="144791" y="0"/>
                </a:moveTo>
                <a:lnTo>
                  <a:pt x="84856" y="0"/>
                </a:lnTo>
                <a:lnTo>
                  <a:pt x="53977" y="56951"/>
                </a:lnTo>
                <a:lnTo>
                  <a:pt x="88206" y="56951"/>
                </a:lnTo>
                <a:lnTo>
                  <a:pt x="144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539170" y="10261546"/>
            <a:ext cx="188595" cy="269875"/>
          </a:xfrm>
          <a:custGeom>
            <a:avLst/>
            <a:gdLst/>
            <a:ahLst/>
            <a:cxnLst/>
            <a:rect l="l" t="t" r="r" b="b"/>
            <a:pathLst>
              <a:path w="188594" h="269875">
                <a:moveTo>
                  <a:pt x="98269" y="0"/>
                </a:moveTo>
                <a:lnTo>
                  <a:pt x="57947" y="6223"/>
                </a:lnTo>
                <a:lnTo>
                  <a:pt x="26941" y="23545"/>
                </a:lnTo>
                <a:lnTo>
                  <a:pt x="7032" y="49938"/>
                </a:lnTo>
                <a:lnTo>
                  <a:pt x="0" y="83379"/>
                </a:lnTo>
                <a:lnTo>
                  <a:pt x="13200" y="124358"/>
                </a:lnTo>
                <a:lnTo>
                  <a:pt x="44678" y="147863"/>
                </a:lnTo>
                <a:lnTo>
                  <a:pt x="113727" y="172973"/>
                </a:lnTo>
                <a:lnTo>
                  <a:pt x="126928" y="189837"/>
                </a:lnTo>
                <a:lnTo>
                  <a:pt x="122315" y="200665"/>
                </a:lnTo>
                <a:lnTo>
                  <a:pt x="110687" y="207796"/>
                </a:lnTo>
                <a:lnTo>
                  <a:pt x="95361" y="211716"/>
                </a:lnTo>
                <a:lnTo>
                  <a:pt x="79652" y="212914"/>
                </a:lnTo>
                <a:lnTo>
                  <a:pt x="56933" y="211018"/>
                </a:lnTo>
                <a:lnTo>
                  <a:pt x="36798" y="205841"/>
                </a:lnTo>
                <a:lnTo>
                  <a:pt x="18828" y="198152"/>
                </a:lnTo>
                <a:lnTo>
                  <a:pt x="2607" y="188716"/>
                </a:lnTo>
                <a:lnTo>
                  <a:pt x="2607" y="250693"/>
                </a:lnTo>
                <a:lnTo>
                  <a:pt x="18246" y="257473"/>
                </a:lnTo>
                <a:lnTo>
                  <a:pt x="37271" y="263507"/>
                </a:lnTo>
                <a:lnTo>
                  <a:pt x="60551" y="267833"/>
                </a:lnTo>
                <a:lnTo>
                  <a:pt x="88960" y="269489"/>
                </a:lnTo>
                <a:lnTo>
                  <a:pt x="129557" y="263143"/>
                </a:lnTo>
                <a:lnTo>
                  <a:pt x="160801" y="245526"/>
                </a:lnTo>
                <a:lnTo>
                  <a:pt x="180878" y="218768"/>
                </a:lnTo>
                <a:lnTo>
                  <a:pt x="187973" y="184999"/>
                </a:lnTo>
                <a:lnTo>
                  <a:pt x="174501" y="143592"/>
                </a:lnTo>
                <a:lnTo>
                  <a:pt x="142376" y="120052"/>
                </a:lnTo>
                <a:lnTo>
                  <a:pt x="71909" y="95481"/>
                </a:lnTo>
                <a:lnTo>
                  <a:pt x="58438" y="78908"/>
                </a:lnTo>
                <a:lnTo>
                  <a:pt x="61777" y="69377"/>
                </a:lnTo>
                <a:lnTo>
                  <a:pt x="71188" y="61834"/>
                </a:lnTo>
                <a:lnTo>
                  <a:pt x="85764" y="56873"/>
                </a:lnTo>
                <a:lnTo>
                  <a:pt x="104593" y="55087"/>
                </a:lnTo>
                <a:lnTo>
                  <a:pt x="121559" y="56602"/>
                </a:lnTo>
                <a:lnTo>
                  <a:pt x="138859" y="60788"/>
                </a:lnTo>
                <a:lnTo>
                  <a:pt x="155499" y="67102"/>
                </a:lnTo>
                <a:lnTo>
                  <a:pt x="170486" y="75002"/>
                </a:lnTo>
                <a:lnTo>
                  <a:pt x="170486" y="15266"/>
                </a:lnTo>
                <a:lnTo>
                  <a:pt x="154225" y="8874"/>
                </a:lnTo>
                <a:lnTo>
                  <a:pt x="135909" y="4071"/>
                </a:lnTo>
                <a:lnTo>
                  <a:pt x="116827" y="1049"/>
                </a:lnTo>
                <a:lnTo>
                  <a:pt x="98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17516574" y="10665585"/>
            <a:ext cx="433705" cy="259079"/>
            <a:chOff x="17516574" y="10665585"/>
            <a:chExt cx="433705" cy="259079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16574" y="10665585"/>
              <a:ext cx="216331" cy="25908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773435" y="10665593"/>
              <a:ext cx="177165" cy="259079"/>
            </a:xfrm>
            <a:custGeom>
              <a:avLst/>
              <a:gdLst/>
              <a:ahLst/>
              <a:cxnLst/>
              <a:rect l="l" t="t" r="r" b="b"/>
              <a:pathLst>
                <a:path w="177165" h="259079">
                  <a:moveTo>
                    <a:pt x="176606" y="205740"/>
                  </a:moveTo>
                  <a:lnTo>
                    <a:pt x="57886" y="205740"/>
                  </a:lnTo>
                  <a:lnTo>
                    <a:pt x="57886" y="154940"/>
                  </a:lnTo>
                  <a:lnTo>
                    <a:pt x="153962" y="154940"/>
                  </a:lnTo>
                  <a:lnTo>
                    <a:pt x="153962" y="100330"/>
                  </a:lnTo>
                  <a:lnTo>
                    <a:pt x="57886" y="100330"/>
                  </a:lnTo>
                  <a:lnTo>
                    <a:pt x="57886" y="52070"/>
                  </a:lnTo>
                  <a:lnTo>
                    <a:pt x="171411" y="52070"/>
                  </a:lnTo>
                  <a:lnTo>
                    <a:pt x="171411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100330"/>
                  </a:lnTo>
                  <a:lnTo>
                    <a:pt x="0" y="154940"/>
                  </a:lnTo>
                  <a:lnTo>
                    <a:pt x="0" y="205740"/>
                  </a:lnTo>
                  <a:lnTo>
                    <a:pt x="0" y="259080"/>
                  </a:lnTo>
                  <a:lnTo>
                    <a:pt x="176606" y="259080"/>
                  </a:lnTo>
                  <a:lnTo>
                    <a:pt x="176606" y="205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8000360" y="10665585"/>
            <a:ext cx="226695" cy="266065"/>
          </a:xfrm>
          <a:custGeom>
            <a:avLst/>
            <a:gdLst/>
            <a:ahLst/>
            <a:cxnLst/>
            <a:rect l="l" t="t" r="r" b="b"/>
            <a:pathLst>
              <a:path w="226694" h="266065">
                <a:moveTo>
                  <a:pt x="226317" y="0"/>
                </a:moveTo>
                <a:lnTo>
                  <a:pt x="167691" y="0"/>
                </a:lnTo>
                <a:lnTo>
                  <a:pt x="167691" y="145063"/>
                </a:lnTo>
                <a:lnTo>
                  <a:pt x="163031" y="176728"/>
                </a:lnTo>
                <a:lnTo>
                  <a:pt x="150720" y="197194"/>
                </a:lnTo>
                <a:lnTo>
                  <a:pt x="133261" y="208198"/>
                </a:lnTo>
                <a:lnTo>
                  <a:pt x="113158" y="211480"/>
                </a:lnTo>
                <a:lnTo>
                  <a:pt x="93060" y="208198"/>
                </a:lnTo>
                <a:lnTo>
                  <a:pt x="75601" y="197194"/>
                </a:lnTo>
                <a:lnTo>
                  <a:pt x="63287" y="176728"/>
                </a:lnTo>
                <a:lnTo>
                  <a:pt x="58626" y="145063"/>
                </a:lnTo>
                <a:lnTo>
                  <a:pt x="58626" y="0"/>
                </a:lnTo>
                <a:lnTo>
                  <a:pt x="0" y="0"/>
                </a:lnTo>
                <a:lnTo>
                  <a:pt x="0" y="148403"/>
                </a:lnTo>
                <a:lnTo>
                  <a:pt x="8420" y="202311"/>
                </a:lnTo>
                <a:lnTo>
                  <a:pt x="31885" y="238795"/>
                </a:lnTo>
                <a:lnTo>
                  <a:pt x="67696" y="259488"/>
                </a:lnTo>
                <a:lnTo>
                  <a:pt x="113158" y="266023"/>
                </a:lnTo>
                <a:lnTo>
                  <a:pt x="158780" y="259488"/>
                </a:lnTo>
                <a:lnTo>
                  <a:pt x="194573" y="238795"/>
                </a:lnTo>
                <a:lnTo>
                  <a:pt x="217950" y="202311"/>
                </a:lnTo>
                <a:lnTo>
                  <a:pt x="226317" y="148403"/>
                </a:lnTo>
                <a:lnTo>
                  <a:pt x="226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287517" y="10665593"/>
            <a:ext cx="432434" cy="259715"/>
          </a:xfrm>
          <a:custGeom>
            <a:avLst/>
            <a:gdLst/>
            <a:ahLst/>
            <a:cxnLst/>
            <a:rect l="l" t="t" r="r" b="b"/>
            <a:pathLst>
              <a:path w="432434" h="259715">
                <a:moveTo>
                  <a:pt x="212229" y="259702"/>
                </a:moveTo>
                <a:lnTo>
                  <a:pt x="160020" y="175856"/>
                </a:lnTo>
                <a:lnTo>
                  <a:pt x="151930" y="162877"/>
                </a:lnTo>
                <a:lnTo>
                  <a:pt x="170789" y="148272"/>
                </a:lnTo>
                <a:lnTo>
                  <a:pt x="185508" y="130086"/>
                </a:lnTo>
                <a:lnTo>
                  <a:pt x="186804" y="127254"/>
                </a:lnTo>
                <a:lnTo>
                  <a:pt x="195072" y="109194"/>
                </a:lnTo>
                <a:lnTo>
                  <a:pt x="198488" y="86448"/>
                </a:lnTo>
                <a:lnTo>
                  <a:pt x="191477" y="53047"/>
                </a:lnTo>
                <a:lnTo>
                  <a:pt x="191287" y="52120"/>
                </a:lnTo>
                <a:lnTo>
                  <a:pt x="171221" y="24714"/>
                </a:lnTo>
                <a:lnTo>
                  <a:pt x="140576" y="6565"/>
                </a:lnTo>
                <a:lnTo>
                  <a:pt x="139877" y="6451"/>
                </a:lnTo>
                <a:lnTo>
                  <a:pt x="139877" y="90157"/>
                </a:lnTo>
                <a:lnTo>
                  <a:pt x="137083" y="104394"/>
                </a:lnTo>
                <a:lnTo>
                  <a:pt x="129159" y="116217"/>
                </a:lnTo>
                <a:lnTo>
                  <a:pt x="116865" y="124269"/>
                </a:lnTo>
                <a:lnTo>
                  <a:pt x="100914" y="127254"/>
                </a:lnTo>
                <a:lnTo>
                  <a:pt x="57886" y="127254"/>
                </a:lnTo>
                <a:lnTo>
                  <a:pt x="57886" y="53047"/>
                </a:lnTo>
                <a:lnTo>
                  <a:pt x="100914" y="53047"/>
                </a:lnTo>
                <a:lnTo>
                  <a:pt x="116865" y="56032"/>
                </a:lnTo>
                <a:lnTo>
                  <a:pt x="129159" y="64096"/>
                </a:lnTo>
                <a:lnTo>
                  <a:pt x="137083" y="75907"/>
                </a:lnTo>
                <a:lnTo>
                  <a:pt x="139877" y="90157"/>
                </a:lnTo>
                <a:lnTo>
                  <a:pt x="139877" y="6451"/>
                </a:lnTo>
                <a:lnTo>
                  <a:pt x="101650" y="0"/>
                </a:lnTo>
                <a:lnTo>
                  <a:pt x="0" y="0"/>
                </a:lnTo>
                <a:lnTo>
                  <a:pt x="0" y="259702"/>
                </a:lnTo>
                <a:lnTo>
                  <a:pt x="57886" y="259702"/>
                </a:lnTo>
                <a:lnTo>
                  <a:pt x="57886" y="175856"/>
                </a:lnTo>
                <a:lnTo>
                  <a:pt x="92557" y="175856"/>
                </a:lnTo>
                <a:lnTo>
                  <a:pt x="142849" y="259702"/>
                </a:lnTo>
                <a:lnTo>
                  <a:pt x="212229" y="259702"/>
                </a:lnTo>
                <a:close/>
              </a:path>
              <a:path w="432434" h="259715">
                <a:moveTo>
                  <a:pt x="432054" y="205740"/>
                </a:moveTo>
                <a:lnTo>
                  <a:pt x="313334" y="205740"/>
                </a:lnTo>
                <a:lnTo>
                  <a:pt x="313334" y="154940"/>
                </a:lnTo>
                <a:lnTo>
                  <a:pt x="409422" y="154940"/>
                </a:lnTo>
                <a:lnTo>
                  <a:pt x="409422" y="100330"/>
                </a:lnTo>
                <a:lnTo>
                  <a:pt x="313334" y="100330"/>
                </a:lnTo>
                <a:lnTo>
                  <a:pt x="313334" y="52070"/>
                </a:lnTo>
                <a:lnTo>
                  <a:pt x="426859" y="52070"/>
                </a:lnTo>
                <a:lnTo>
                  <a:pt x="426859" y="0"/>
                </a:lnTo>
                <a:lnTo>
                  <a:pt x="255460" y="0"/>
                </a:lnTo>
                <a:lnTo>
                  <a:pt x="255460" y="52070"/>
                </a:lnTo>
                <a:lnTo>
                  <a:pt x="255460" y="100330"/>
                </a:lnTo>
                <a:lnTo>
                  <a:pt x="255460" y="154940"/>
                </a:lnTo>
                <a:lnTo>
                  <a:pt x="255460" y="205740"/>
                </a:lnTo>
                <a:lnTo>
                  <a:pt x="255460" y="259080"/>
                </a:lnTo>
                <a:lnTo>
                  <a:pt x="432054" y="259080"/>
                </a:lnTo>
                <a:lnTo>
                  <a:pt x="432054" y="205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409294" y="10130097"/>
            <a:ext cx="243840" cy="347345"/>
          </a:xfrm>
          <a:custGeom>
            <a:avLst/>
            <a:gdLst/>
            <a:ahLst/>
            <a:cxnLst/>
            <a:rect l="l" t="t" r="r" b="b"/>
            <a:pathLst>
              <a:path w="243840" h="347345">
                <a:moveTo>
                  <a:pt x="243370" y="259181"/>
                </a:moveTo>
                <a:lnTo>
                  <a:pt x="95351" y="259181"/>
                </a:lnTo>
                <a:lnTo>
                  <a:pt x="95351" y="101"/>
                </a:lnTo>
                <a:lnTo>
                  <a:pt x="0" y="101"/>
                </a:lnTo>
                <a:lnTo>
                  <a:pt x="0" y="259181"/>
                </a:lnTo>
                <a:lnTo>
                  <a:pt x="0" y="346811"/>
                </a:lnTo>
                <a:lnTo>
                  <a:pt x="243370" y="346811"/>
                </a:lnTo>
                <a:lnTo>
                  <a:pt x="243370" y="259181"/>
                </a:lnTo>
                <a:close/>
              </a:path>
              <a:path w="243840" h="347345">
                <a:moveTo>
                  <a:pt x="243370" y="0"/>
                </a:moveTo>
                <a:lnTo>
                  <a:pt x="161124" y="0"/>
                </a:lnTo>
                <a:lnTo>
                  <a:pt x="161124" y="81280"/>
                </a:lnTo>
                <a:lnTo>
                  <a:pt x="202222" y="81280"/>
                </a:lnTo>
                <a:lnTo>
                  <a:pt x="202222" y="147320"/>
                </a:lnTo>
                <a:lnTo>
                  <a:pt x="243370" y="147320"/>
                </a:lnTo>
                <a:lnTo>
                  <a:pt x="243370" y="81280"/>
                </a:lnTo>
                <a:lnTo>
                  <a:pt x="2433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14836196" y="9984269"/>
            <a:ext cx="692785" cy="492759"/>
            <a:chOff x="14836196" y="9984269"/>
            <a:chExt cx="692785" cy="492759"/>
          </a:xfrm>
        </p:grpSpPr>
        <p:sp>
          <p:nvSpPr>
            <p:cNvPr id="35" name="object 35"/>
            <p:cNvSpPr/>
            <p:nvPr/>
          </p:nvSpPr>
          <p:spPr>
            <a:xfrm>
              <a:off x="14836190" y="9984276"/>
              <a:ext cx="678815" cy="492759"/>
            </a:xfrm>
            <a:custGeom>
              <a:avLst/>
              <a:gdLst/>
              <a:ahLst/>
              <a:cxnLst/>
              <a:rect l="l" t="t" r="r" b="b"/>
              <a:pathLst>
                <a:path w="678815" h="492759">
                  <a:moveTo>
                    <a:pt x="60007" y="62636"/>
                  </a:moveTo>
                  <a:lnTo>
                    <a:pt x="40881" y="25349"/>
                  </a:lnTo>
                  <a:lnTo>
                    <a:pt x="37858" y="25171"/>
                  </a:lnTo>
                  <a:lnTo>
                    <a:pt x="37858" y="43738"/>
                  </a:lnTo>
                  <a:lnTo>
                    <a:pt x="37820" y="62636"/>
                  </a:lnTo>
                  <a:lnTo>
                    <a:pt x="37071" y="74930"/>
                  </a:lnTo>
                  <a:lnTo>
                    <a:pt x="34912" y="82334"/>
                  </a:lnTo>
                  <a:lnTo>
                    <a:pt x="31699" y="85661"/>
                  </a:lnTo>
                  <a:lnTo>
                    <a:pt x="27736" y="86436"/>
                  </a:lnTo>
                  <a:lnTo>
                    <a:pt x="21031" y="86436"/>
                  </a:lnTo>
                  <a:lnTo>
                    <a:pt x="21031" y="41402"/>
                  </a:lnTo>
                  <a:lnTo>
                    <a:pt x="33274" y="41402"/>
                  </a:lnTo>
                  <a:lnTo>
                    <a:pt x="37858" y="43738"/>
                  </a:lnTo>
                  <a:lnTo>
                    <a:pt x="37858" y="25171"/>
                  </a:lnTo>
                  <a:lnTo>
                    <a:pt x="33921" y="24917"/>
                  </a:lnTo>
                  <a:lnTo>
                    <a:pt x="889" y="24917"/>
                  </a:lnTo>
                  <a:lnTo>
                    <a:pt x="889" y="103136"/>
                  </a:lnTo>
                  <a:lnTo>
                    <a:pt x="39878" y="103136"/>
                  </a:lnTo>
                  <a:lnTo>
                    <a:pt x="59613" y="71424"/>
                  </a:lnTo>
                  <a:lnTo>
                    <a:pt x="60007" y="62636"/>
                  </a:lnTo>
                  <a:close/>
                </a:path>
                <a:path w="678815" h="492759">
                  <a:moveTo>
                    <a:pt x="155384" y="12636"/>
                  </a:moveTo>
                  <a:lnTo>
                    <a:pt x="147739" y="0"/>
                  </a:lnTo>
                  <a:lnTo>
                    <a:pt x="123253" y="13601"/>
                  </a:lnTo>
                  <a:lnTo>
                    <a:pt x="129400" y="23418"/>
                  </a:lnTo>
                  <a:lnTo>
                    <a:pt x="155384" y="12636"/>
                  </a:lnTo>
                  <a:close/>
                </a:path>
                <a:path w="678815" h="492759">
                  <a:moveTo>
                    <a:pt x="161099" y="86448"/>
                  </a:moveTo>
                  <a:lnTo>
                    <a:pt x="134277" y="86448"/>
                  </a:lnTo>
                  <a:lnTo>
                    <a:pt x="134277" y="70497"/>
                  </a:lnTo>
                  <a:lnTo>
                    <a:pt x="153797" y="70497"/>
                  </a:lnTo>
                  <a:lnTo>
                    <a:pt x="153797" y="54533"/>
                  </a:lnTo>
                  <a:lnTo>
                    <a:pt x="134277" y="54533"/>
                  </a:lnTo>
                  <a:lnTo>
                    <a:pt x="134277" y="41414"/>
                  </a:lnTo>
                  <a:lnTo>
                    <a:pt x="158178" y="41414"/>
                  </a:lnTo>
                  <a:lnTo>
                    <a:pt x="159639" y="24904"/>
                  </a:lnTo>
                  <a:lnTo>
                    <a:pt x="114147" y="24904"/>
                  </a:lnTo>
                  <a:lnTo>
                    <a:pt x="114147" y="103162"/>
                  </a:lnTo>
                  <a:lnTo>
                    <a:pt x="161099" y="103162"/>
                  </a:lnTo>
                  <a:lnTo>
                    <a:pt x="161099" y="86448"/>
                  </a:lnTo>
                  <a:close/>
                </a:path>
                <a:path w="678815" h="492759">
                  <a:moveTo>
                    <a:pt x="275348" y="49276"/>
                  </a:moveTo>
                  <a:lnTo>
                    <a:pt x="253428" y="25844"/>
                  </a:lnTo>
                  <a:lnTo>
                    <a:pt x="253428" y="42659"/>
                  </a:lnTo>
                  <a:lnTo>
                    <a:pt x="253428" y="57696"/>
                  </a:lnTo>
                  <a:lnTo>
                    <a:pt x="250520" y="59385"/>
                  </a:lnTo>
                  <a:lnTo>
                    <a:pt x="238379" y="59385"/>
                  </a:lnTo>
                  <a:lnTo>
                    <a:pt x="238379" y="41402"/>
                  </a:lnTo>
                  <a:lnTo>
                    <a:pt x="250151" y="41402"/>
                  </a:lnTo>
                  <a:lnTo>
                    <a:pt x="253428" y="42659"/>
                  </a:lnTo>
                  <a:lnTo>
                    <a:pt x="253428" y="25844"/>
                  </a:lnTo>
                  <a:lnTo>
                    <a:pt x="243789" y="24904"/>
                  </a:lnTo>
                  <a:lnTo>
                    <a:pt x="218274" y="24904"/>
                  </a:lnTo>
                  <a:lnTo>
                    <a:pt x="218274" y="103136"/>
                  </a:lnTo>
                  <a:lnTo>
                    <a:pt x="238379" y="103136"/>
                  </a:lnTo>
                  <a:lnTo>
                    <a:pt x="238379" y="75311"/>
                  </a:lnTo>
                  <a:lnTo>
                    <a:pt x="244678" y="75311"/>
                  </a:lnTo>
                  <a:lnTo>
                    <a:pt x="260273" y="72872"/>
                  </a:lnTo>
                  <a:lnTo>
                    <a:pt x="269608" y="66624"/>
                  </a:lnTo>
                  <a:lnTo>
                    <a:pt x="273519" y="59385"/>
                  </a:lnTo>
                  <a:lnTo>
                    <a:pt x="274154" y="58204"/>
                  </a:lnTo>
                  <a:lnTo>
                    <a:pt x="275348" y="49276"/>
                  </a:lnTo>
                  <a:close/>
                </a:path>
                <a:path w="678815" h="492759">
                  <a:moveTo>
                    <a:pt x="286270" y="145719"/>
                  </a:moveTo>
                  <a:lnTo>
                    <a:pt x="0" y="145719"/>
                  </a:lnTo>
                  <a:lnTo>
                    <a:pt x="0" y="219379"/>
                  </a:lnTo>
                  <a:lnTo>
                    <a:pt x="0" y="281609"/>
                  </a:lnTo>
                  <a:lnTo>
                    <a:pt x="0" y="356539"/>
                  </a:lnTo>
                  <a:lnTo>
                    <a:pt x="0" y="404799"/>
                  </a:lnTo>
                  <a:lnTo>
                    <a:pt x="0" y="492429"/>
                  </a:lnTo>
                  <a:lnTo>
                    <a:pt x="286270" y="492429"/>
                  </a:lnTo>
                  <a:lnTo>
                    <a:pt x="286270" y="404799"/>
                  </a:lnTo>
                  <a:lnTo>
                    <a:pt x="95453" y="404799"/>
                  </a:lnTo>
                  <a:lnTo>
                    <a:pt x="95453" y="356539"/>
                  </a:lnTo>
                  <a:lnTo>
                    <a:pt x="286270" y="356539"/>
                  </a:lnTo>
                  <a:lnTo>
                    <a:pt x="286270" y="282143"/>
                  </a:lnTo>
                  <a:lnTo>
                    <a:pt x="286270" y="281609"/>
                  </a:lnTo>
                  <a:lnTo>
                    <a:pt x="286270" y="219646"/>
                  </a:lnTo>
                  <a:lnTo>
                    <a:pt x="199072" y="219646"/>
                  </a:lnTo>
                  <a:lnTo>
                    <a:pt x="199072" y="281609"/>
                  </a:lnTo>
                  <a:lnTo>
                    <a:pt x="95453" y="281609"/>
                  </a:lnTo>
                  <a:lnTo>
                    <a:pt x="95453" y="219379"/>
                  </a:lnTo>
                  <a:lnTo>
                    <a:pt x="286270" y="219379"/>
                  </a:lnTo>
                  <a:lnTo>
                    <a:pt x="286270" y="145719"/>
                  </a:lnTo>
                  <a:close/>
                </a:path>
                <a:path w="678815" h="492759">
                  <a:moveTo>
                    <a:pt x="678497" y="145872"/>
                  </a:moveTo>
                  <a:lnTo>
                    <a:pt x="583120" y="145872"/>
                  </a:lnTo>
                  <a:lnTo>
                    <a:pt x="583120" y="404952"/>
                  </a:lnTo>
                  <a:lnTo>
                    <a:pt x="473773" y="404952"/>
                  </a:lnTo>
                  <a:lnTo>
                    <a:pt x="473773" y="145872"/>
                  </a:lnTo>
                  <a:lnTo>
                    <a:pt x="378345" y="145872"/>
                  </a:lnTo>
                  <a:lnTo>
                    <a:pt x="378345" y="404952"/>
                  </a:lnTo>
                  <a:lnTo>
                    <a:pt x="378345" y="492582"/>
                  </a:lnTo>
                  <a:lnTo>
                    <a:pt x="678497" y="492582"/>
                  </a:lnTo>
                  <a:lnTo>
                    <a:pt x="678497" y="404952"/>
                  </a:lnTo>
                  <a:lnTo>
                    <a:pt x="678497" y="1458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47049" y="10009186"/>
              <a:ext cx="69725" cy="7824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5266555" y="10009168"/>
              <a:ext cx="262255" cy="78740"/>
            </a:xfrm>
            <a:custGeom>
              <a:avLst/>
              <a:gdLst/>
              <a:ahLst/>
              <a:cxnLst/>
              <a:rect l="l" t="t" r="r" b="b"/>
              <a:pathLst>
                <a:path w="262255" h="78740">
                  <a:moveTo>
                    <a:pt x="60706" y="78270"/>
                  </a:moveTo>
                  <a:lnTo>
                    <a:pt x="58153" y="72555"/>
                  </a:lnTo>
                  <a:lnTo>
                    <a:pt x="54825" y="65265"/>
                  </a:lnTo>
                  <a:lnTo>
                    <a:pt x="51498" y="58077"/>
                  </a:lnTo>
                  <a:lnTo>
                    <a:pt x="48933" y="52666"/>
                  </a:lnTo>
                  <a:lnTo>
                    <a:pt x="47078" y="48602"/>
                  </a:lnTo>
                  <a:lnTo>
                    <a:pt x="45859" y="47282"/>
                  </a:lnTo>
                  <a:lnTo>
                    <a:pt x="43776" y="45008"/>
                  </a:lnTo>
                  <a:lnTo>
                    <a:pt x="41046" y="44259"/>
                  </a:lnTo>
                  <a:lnTo>
                    <a:pt x="47485" y="42075"/>
                  </a:lnTo>
                  <a:lnTo>
                    <a:pt x="52654" y="37769"/>
                  </a:lnTo>
                  <a:lnTo>
                    <a:pt x="55460" y="32461"/>
                  </a:lnTo>
                  <a:lnTo>
                    <a:pt x="56108" y="31242"/>
                  </a:lnTo>
                  <a:lnTo>
                    <a:pt x="57353" y="22364"/>
                  </a:lnTo>
                  <a:lnTo>
                    <a:pt x="56375" y="16510"/>
                  </a:lnTo>
                  <a:lnTo>
                    <a:pt x="55841" y="13373"/>
                  </a:lnTo>
                  <a:lnTo>
                    <a:pt x="50774" y="6311"/>
                  </a:lnTo>
                  <a:lnTo>
                    <a:pt x="41389" y="1676"/>
                  </a:lnTo>
                  <a:lnTo>
                    <a:pt x="35039" y="952"/>
                  </a:lnTo>
                  <a:lnTo>
                    <a:pt x="35039" y="18326"/>
                  </a:lnTo>
                  <a:lnTo>
                    <a:pt x="35039" y="29197"/>
                  </a:lnTo>
                  <a:lnTo>
                    <a:pt x="32651" y="32461"/>
                  </a:lnTo>
                  <a:lnTo>
                    <a:pt x="20078" y="32461"/>
                  </a:lnTo>
                  <a:lnTo>
                    <a:pt x="20078" y="16510"/>
                  </a:lnTo>
                  <a:lnTo>
                    <a:pt x="32016" y="16510"/>
                  </a:lnTo>
                  <a:lnTo>
                    <a:pt x="35039" y="18326"/>
                  </a:lnTo>
                  <a:lnTo>
                    <a:pt x="35039" y="952"/>
                  </a:lnTo>
                  <a:lnTo>
                    <a:pt x="26924" y="25"/>
                  </a:lnTo>
                  <a:lnTo>
                    <a:pt x="0" y="25"/>
                  </a:lnTo>
                  <a:lnTo>
                    <a:pt x="0" y="78270"/>
                  </a:lnTo>
                  <a:lnTo>
                    <a:pt x="20078" y="78270"/>
                  </a:lnTo>
                  <a:lnTo>
                    <a:pt x="20078" y="47282"/>
                  </a:lnTo>
                  <a:lnTo>
                    <a:pt x="24472" y="47282"/>
                  </a:lnTo>
                  <a:lnTo>
                    <a:pt x="26276" y="48310"/>
                  </a:lnTo>
                  <a:lnTo>
                    <a:pt x="37477" y="78270"/>
                  </a:lnTo>
                  <a:lnTo>
                    <a:pt x="60706" y="78270"/>
                  </a:lnTo>
                  <a:close/>
                </a:path>
                <a:path w="262255" h="78740">
                  <a:moveTo>
                    <a:pt x="164465" y="0"/>
                  </a:moveTo>
                  <a:lnTo>
                    <a:pt x="105435" y="0"/>
                  </a:lnTo>
                  <a:lnTo>
                    <a:pt x="105435" y="16649"/>
                  </a:lnTo>
                  <a:lnTo>
                    <a:pt x="123621" y="16649"/>
                  </a:lnTo>
                  <a:lnTo>
                    <a:pt x="123621" y="78270"/>
                  </a:lnTo>
                  <a:lnTo>
                    <a:pt x="143929" y="78270"/>
                  </a:lnTo>
                  <a:lnTo>
                    <a:pt x="143929" y="16649"/>
                  </a:lnTo>
                  <a:lnTo>
                    <a:pt x="162090" y="16649"/>
                  </a:lnTo>
                  <a:lnTo>
                    <a:pt x="164465" y="0"/>
                  </a:lnTo>
                  <a:close/>
                </a:path>
                <a:path w="262255" h="78740">
                  <a:moveTo>
                    <a:pt x="262077" y="61556"/>
                  </a:moveTo>
                  <a:lnTo>
                    <a:pt x="235229" y="61556"/>
                  </a:lnTo>
                  <a:lnTo>
                    <a:pt x="235229" y="45605"/>
                  </a:lnTo>
                  <a:lnTo>
                    <a:pt x="254762" y="45605"/>
                  </a:lnTo>
                  <a:lnTo>
                    <a:pt x="254762" y="29641"/>
                  </a:lnTo>
                  <a:lnTo>
                    <a:pt x="235229" y="29641"/>
                  </a:lnTo>
                  <a:lnTo>
                    <a:pt x="235229" y="16510"/>
                  </a:lnTo>
                  <a:lnTo>
                    <a:pt x="259130" y="16510"/>
                  </a:lnTo>
                  <a:lnTo>
                    <a:pt x="260578" y="25"/>
                  </a:lnTo>
                  <a:lnTo>
                    <a:pt x="215125" y="25"/>
                  </a:lnTo>
                  <a:lnTo>
                    <a:pt x="215125" y="78270"/>
                  </a:lnTo>
                  <a:lnTo>
                    <a:pt x="262077" y="78270"/>
                  </a:lnTo>
                  <a:lnTo>
                    <a:pt x="262077" y="615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5581867" y="10009167"/>
            <a:ext cx="692785" cy="467995"/>
            <a:chOff x="15581867" y="10009167"/>
            <a:chExt cx="692785" cy="467995"/>
          </a:xfrm>
        </p:grpSpPr>
        <p:sp>
          <p:nvSpPr>
            <p:cNvPr id="39" name="object 39"/>
            <p:cNvSpPr/>
            <p:nvPr/>
          </p:nvSpPr>
          <p:spPr>
            <a:xfrm>
              <a:off x="15600973" y="10129703"/>
              <a:ext cx="300355" cy="346710"/>
            </a:xfrm>
            <a:custGeom>
              <a:avLst/>
              <a:gdLst/>
              <a:ahLst/>
              <a:cxnLst/>
              <a:rect l="l" t="t" r="r" b="b"/>
              <a:pathLst>
                <a:path w="300355" h="346709">
                  <a:moveTo>
                    <a:pt x="300113" y="0"/>
                  </a:moveTo>
                  <a:lnTo>
                    <a:pt x="0" y="0"/>
                  </a:lnTo>
                  <a:lnTo>
                    <a:pt x="0" y="87630"/>
                  </a:lnTo>
                  <a:lnTo>
                    <a:pt x="0" y="191770"/>
                  </a:lnTo>
                  <a:lnTo>
                    <a:pt x="0" y="346710"/>
                  </a:lnTo>
                  <a:lnTo>
                    <a:pt x="95415" y="346710"/>
                  </a:lnTo>
                  <a:lnTo>
                    <a:pt x="95415" y="191770"/>
                  </a:lnTo>
                  <a:lnTo>
                    <a:pt x="95415" y="87630"/>
                  </a:lnTo>
                  <a:lnTo>
                    <a:pt x="204711" y="87630"/>
                  </a:lnTo>
                  <a:lnTo>
                    <a:pt x="204711" y="191770"/>
                  </a:lnTo>
                  <a:lnTo>
                    <a:pt x="300113" y="191770"/>
                  </a:lnTo>
                  <a:lnTo>
                    <a:pt x="300113" y="87630"/>
                  </a:lnTo>
                  <a:lnTo>
                    <a:pt x="300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81867" y="10009184"/>
              <a:ext cx="84510" cy="7824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5724303" y="10009168"/>
              <a:ext cx="550545" cy="467995"/>
            </a:xfrm>
            <a:custGeom>
              <a:avLst/>
              <a:gdLst/>
              <a:ahLst/>
              <a:cxnLst/>
              <a:rect l="l" t="t" r="r" b="b"/>
              <a:pathLst>
                <a:path w="550544" h="467995">
                  <a:moveTo>
                    <a:pt x="46964" y="61556"/>
                  </a:moveTo>
                  <a:lnTo>
                    <a:pt x="20129" y="61556"/>
                  </a:lnTo>
                  <a:lnTo>
                    <a:pt x="20129" y="45605"/>
                  </a:lnTo>
                  <a:lnTo>
                    <a:pt x="39649" y="45605"/>
                  </a:lnTo>
                  <a:lnTo>
                    <a:pt x="39649" y="29641"/>
                  </a:lnTo>
                  <a:lnTo>
                    <a:pt x="20129" y="29641"/>
                  </a:lnTo>
                  <a:lnTo>
                    <a:pt x="20129" y="16510"/>
                  </a:lnTo>
                  <a:lnTo>
                    <a:pt x="44030" y="16510"/>
                  </a:lnTo>
                  <a:lnTo>
                    <a:pt x="45453" y="25"/>
                  </a:lnTo>
                  <a:lnTo>
                    <a:pt x="0" y="25"/>
                  </a:lnTo>
                  <a:lnTo>
                    <a:pt x="0" y="78270"/>
                  </a:lnTo>
                  <a:lnTo>
                    <a:pt x="46964" y="78270"/>
                  </a:lnTo>
                  <a:lnTo>
                    <a:pt x="46964" y="61556"/>
                  </a:lnTo>
                  <a:close/>
                </a:path>
                <a:path w="550544" h="467995">
                  <a:moveTo>
                    <a:pt x="160642" y="25"/>
                  </a:moveTo>
                  <a:lnTo>
                    <a:pt x="141579" y="25"/>
                  </a:lnTo>
                  <a:lnTo>
                    <a:pt x="141693" y="37172"/>
                  </a:lnTo>
                  <a:lnTo>
                    <a:pt x="142252" y="41795"/>
                  </a:lnTo>
                  <a:lnTo>
                    <a:pt x="140309" y="36474"/>
                  </a:lnTo>
                  <a:lnTo>
                    <a:pt x="137985" y="31013"/>
                  </a:lnTo>
                  <a:lnTo>
                    <a:pt x="121462" y="25"/>
                  </a:lnTo>
                  <a:lnTo>
                    <a:pt x="102184" y="25"/>
                  </a:lnTo>
                  <a:lnTo>
                    <a:pt x="102184" y="78270"/>
                  </a:lnTo>
                  <a:lnTo>
                    <a:pt x="121246" y="78270"/>
                  </a:lnTo>
                  <a:lnTo>
                    <a:pt x="121246" y="46609"/>
                  </a:lnTo>
                  <a:lnTo>
                    <a:pt x="120573" y="39458"/>
                  </a:lnTo>
                  <a:lnTo>
                    <a:pt x="120129" y="36372"/>
                  </a:lnTo>
                  <a:lnTo>
                    <a:pt x="121818" y="41427"/>
                  </a:lnTo>
                  <a:lnTo>
                    <a:pt x="124193" y="47078"/>
                  </a:lnTo>
                  <a:lnTo>
                    <a:pt x="140017" y="78270"/>
                  </a:lnTo>
                  <a:lnTo>
                    <a:pt x="160642" y="78270"/>
                  </a:lnTo>
                  <a:lnTo>
                    <a:pt x="160642" y="25"/>
                  </a:lnTo>
                  <a:close/>
                </a:path>
                <a:path w="550544" h="467995">
                  <a:moveTo>
                    <a:pt x="271932" y="0"/>
                  </a:moveTo>
                  <a:lnTo>
                    <a:pt x="212915" y="0"/>
                  </a:lnTo>
                  <a:lnTo>
                    <a:pt x="212915" y="16649"/>
                  </a:lnTo>
                  <a:lnTo>
                    <a:pt x="231051" y="16649"/>
                  </a:lnTo>
                  <a:lnTo>
                    <a:pt x="231051" y="78270"/>
                  </a:lnTo>
                  <a:lnTo>
                    <a:pt x="251358" y="78270"/>
                  </a:lnTo>
                  <a:lnTo>
                    <a:pt x="251358" y="16649"/>
                  </a:lnTo>
                  <a:lnTo>
                    <a:pt x="269621" y="16649"/>
                  </a:lnTo>
                  <a:lnTo>
                    <a:pt x="271932" y="0"/>
                  </a:lnTo>
                  <a:close/>
                </a:path>
                <a:path w="550544" h="467995">
                  <a:moveTo>
                    <a:pt x="448983" y="37744"/>
                  </a:moveTo>
                  <a:lnTo>
                    <a:pt x="429895" y="457"/>
                  </a:lnTo>
                  <a:lnTo>
                    <a:pt x="426872" y="279"/>
                  </a:lnTo>
                  <a:lnTo>
                    <a:pt x="426872" y="18846"/>
                  </a:lnTo>
                  <a:lnTo>
                    <a:pt x="426821" y="37744"/>
                  </a:lnTo>
                  <a:lnTo>
                    <a:pt x="426072" y="50038"/>
                  </a:lnTo>
                  <a:lnTo>
                    <a:pt x="423926" y="57442"/>
                  </a:lnTo>
                  <a:lnTo>
                    <a:pt x="420725" y="60769"/>
                  </a:lnTo>
                  <a:lnTo>
                    <a:pt x="416788" y="61544"/>
                  </a:lnTo>
                  <a:lnTo>
                    <a:pt x="410044" y="61544"/>
                  </a:lnTo>
                  <a:lnTo>
                    <a:pt x="410044" y="16510"/>
                  </a:lnTo>
                  <a:lnTo>
                    <a:pt x="422249" y="16510"/>
                  </a:lnTo>
                  <a:lnTo>
                    <a:pt x="426872" y="18846"/>
                  </a:lnTo>
                  <a:lnTo>
                    <a:pt x="426872" y="279"/>
                  </a:lnTo>
                  <a:lnTo>
                    <a:pt x="422948" y="25"/>
                  </a:lnTo>
                  <a:lnTo>
                    <a:pt x="389966" y="25"/>
                  </a:lnTo>
                  <a:lnTo>
                    <a:pt x="389966" y="78244"/>
                  </a:lnTo>
                  <a:lnTo>
                    <a:pt x="428904" y="78244"/>
                  </a:lnTo>
                  <a:lnTo>
                    <a:pt x="448589" y="46532"/>
                  </a:lnTo>
                  <a:lnTo>
                    <a:pt x="448983" y="37744"/>
                  </a:lnTo>
                  <a:close/>
                </a:path>
                <a:path w="550544" h="467995">
                  <a:moveTo>
                    <a:pt x="549160" y="120827"/>
                  </a:moveTo>
                  <a:lnTo>
                    <a:pt x="263080" y="120827"/>
                  </a:lnTo>
                  <a:lnTo>
                    <a:pt x="263080" y="194487"/>
                  </a:lnTo>
                  <a:lnTo>
                    <a:pt x="263080" y="256717"/>
                  </a:lnTo>
                  <a:lnTo>
                    <a:pt x="263080" y="331647"/>
                  </a:lnTo>
                  <a:lnTo>
                    <a:pt x="263080" y="379907"/>
                  </a:lnTo>
                  <a:lnTo>
                    <a:pt x="263080" y="467537"/>
                  </a:lnTo>
                  <a:lnTo>
                    <a:pt x="549160" y="467537"/>
                  </a:lnTo>
                  <a:lnTo>
                    <a:pt x="549160" y="379907"/>
                  </a:lnTo>
                  <a:lnTo>
                    <a:pt x="358457" y="379907"/>
                  </a:lnTo>
                  <a:lnTo>
                    <a:pt x="358457" y="331647"/>
                  </a:lnTo>
                  <a:lnTo>
                    <a:pt x="549160" y="331647"/>
                  </a:lnTo>
                  <a:lnTo>
                    <a:pt x="549160" y="257251"/>
                  </a:lnTo>
                  <a:lnTo>
                    <a:pt x="549160" y="256717"/>
                  </a:lnTo>
                  <a:lnTo>
                    <a:pt x="549160" y="194754"/>
                  </a:lnTo>
                  <a:lnTo>
                    <a:pt x="462026" y="194754"/>
                  </a:lnTo>
                  <a:lnTo>
                    <a:pt x="462026" y="256717"/>
                  </a:lnTo>
                  <a:lnTo>
                    <a:pt x="358457" y="256717"/>
                  </a:lnTo>
                  <a:lnTo>
                    <a:pt x="358457" y="194487"/>
                  </a:lnTo>
                  <a:lnTo>
                    <a:pt x="549160" y="194487"/>
                  </a:lnTo>
                  <a:lnTo>
                    <a:pt x="549160" y="120827"/>
                  </a:lnTo>
                  <a:close/>
                </a:path>
                <a:path w="550544" h="467995">
                  <a:moveTo>
                    <a:pt x="550062" y="61556"/>
                  </a:moveTo>
                  <a:lnTo>
                    <a:pt x="523214" y="61556"/>
                  </a:lnTo>
                  <a:lnTo>
                    <a:pt x="523214" y="45605"/>
                  </a:lnTo>
                  <a:lnTo>
                    <a:pt x="542785" y="45605"/>
                  </a:lnTo>
                  <a:lnTo>
                    <a:pt x="542785" y="29641"/>
                  </a:lnTo>
                  <a:lnTo>
                    <a:pt x="523214" y="29641"/>
                  </a:lnTo>
                  <a:lnTo>
                    <a:pt x="523214" y="16510"/>
                  </a:lnTo>
                  <a:lnTo>
                    <a:pt x="547141" y="16510"/>
                  </a:lnTo>
                  <a:lnTo>
                    <a:pt x="548627" y="25"/>
                  </a:lnTo>
                  <a:lnTo>
                    <a:pt x="503097" y="25"/>
                  </a:lnTo>
                  <a:lnTo>
                    <a:pt x="503097" y="78270"/>
                  </a:lnTo>
                  <a:lnTo>
                    <a:pt x="550062" y="78270"/>
                  </a:lnTo>
                  <a:lnTo>
                    <a:pt x="550062" y="615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409729" y="10656294"/>
            <a:ext cx="317924" cy="15628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820920" y="10558619"/>
            <a:ext cx="1462497" cy="253955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16720912" y="9914462"/>
            <a:ext cx="0" cy="968375"/>
          </a:xfrm>
          <a:custGeom>
            <a:avLst/>
            <a:gdLst/>
            <a:ahLst/>
            <a:cxnLst/>
            <a:rect l="l" t="t" r="r" b="b"/>
            <a:pathLst>
              <a:path h="968375">
                <a:moveTo>
                  <a:pt x="0" y="0"/>
                </a:moveTo>
                <a:lnTo>
                  <a:pt x="0" y="967918"/>
                </a:lnTo>
              </a:path>
            </a:pathLst>
          </a:custGeom>
          <a:ln w="11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45" dirty="0"/>
              <a:t>4</a:t>
            </a:fld>
            <a:endParaRPr spc="45" dirty="0"/>
          </a:p>
        </p:txBody>
      </p:sp>
      <p:graphicFrame>
        <p:nvGraphicFramePr>
          <p:cNvPr id="46" name="Graphique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938799"/>
              </p:ext>
            </p:extLst>
          </p:nvPr>
        </p:nvGraphicFramePr>
        <p:xfrm>
          <a:off x="831850" y="3140075"/>
          <a:ext cx="480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003505" y="78160"/>
            <a:ext cx="18097090" cy="942990"/>
          </a:xfrm>
        </p:spPr>
        <p:txBody>
          <a:bodyPr vert="horz" wrap="square" lIns="179490" tIns="89745" rIns="179490" bIns="89745" anchor="t">
            <a:spAutoFit/>
          </a:bodyPr>
          <a:lstStyle/>
          <a:p>
            <a:pPr lvl="0" algn="ctr"/>
            <a:r>
              <a:rPr lang="fr-FR" spc="210" dirty="0"/>
              <a:t>La pauvreté non monétaire : les différentes formes</a:t>
            </a:r>
            <a:endParaRPr lang="fr-FR" b="0" dirty="0">
              <a:latin typeface="Liberation Sans" pitchFamily="18"/>
            </a:endParaRPr>
          </a:p>
        </p:txBody>
      </p:sp>
      <p:pic>
        <p:nvPicPr>
          <p:cNvPr id="3" name="Image 2">
            <a:extLst/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6940" y="13910137"/>
            <a:ext cx="5982035" cy="61026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 3">
            <a:extLst/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6940" y="13910137"/>
            <a:ext cx="5982035" cy="61026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>
            <a:extLst/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6940" y="13910137"/>
            <a:ext cx="5982035" cy="61026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Forme libre 5"/>
          <p:cNvSpPr/>
          <p:nvPr/>
        </p:nvSpPr>
        <p:spPr>
          <a:xfrm rot="5400000">
            <a:off x="327059" y="10127826"/>
            <a:ext cx="997189" cy="745049"/>
          </a:xfrm>
          <a:custGeom>
            <a:avLst>
              <a:gd name="f0" fmla="val 1800"/>
              <a:gd name="f1" fmla="val 1083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179490" tIns="89745" rIns="179490" bIns="89745" anchor="ctr" anchorCtr="0" compatLnSpc="0">
            <a:spAutoFit/>
          </a:bodyPr>
          <a:lstStyle/>
          <a:p>
            <a:pPr hangingPunct="0"/>
            <a:endParaRPr lang="fr-FR" sz="3590"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66695" y="10661891"/>
            <a:ext cx="11826843" cy="5341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79490" tIns="89745" rIns="179490" bIns="89745" anchor="t" anchorCtr="0" compatLnSpc="0">
            <a:spAutoFit/>
          </a:bodyPr>
          <a:lstStyle/>
          <a:p>
            <a:pPr hangingPunct="0"/>
            <a:r>
              <a:rPr lang="fr-FR" sz="2393" i="1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rPr>
              <a:t>Source : Insee, enquête Statistiques sur les ressources et les conditions de vie 2019</a:t>
            </a:r>
          </a:p>
        </p:txBody>
      </p:sp>
      <p:pic>
        <p:nvPicPr>
          <p:cNvPr id="8" name="Image 7">
            <a:extLst/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55850" y="813401"/>
            <a:ext cx="14859000" cy="84324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494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0" y="115259"/>
            <a:ext cx="20104100" cy="1622289"/>
          </a:xfrm>
          <a:prstGeom prst="rect">
            <a:avLst/>
          </a:prstGeom>
        </p:spPr>
        <p:txBody>
          <a:bodyPr vert="horz" wrap="square" lIns="0" tIns="108000" rIns="0" bIns="0" rtlCol="0">
            <a:spAutoFit/>
          </a:bodyPr>
          <a:lstStyle/>
          <a:p>
            <a:pPr algn="ctr">
              <a:lnSpc>
                <a:spcPts val="5940"/>
              </a:lnSpc>
              <a:spcBef>
                <a:spcPts val="95"/>
              </a:spcBef>
            </a:pPr>
            <a:r>
              <a:rPr lang="fr-FR" spc="210" dirty="0"/>
              <a:t>Les effets entre pauvreté monétaire et privation </a:t>
            </a:r>
            <a:r>
              <a:rPr lang="fr-FR" spc="210" dirty="0" smtClean="0"/>
              <a:t/>
            </a:r>
            <a:br>
              <a:rPr lang="fr-FR" spc="210" dirty="0" smtClean="0"/>
            </a:br>
            <a:r>
              <a:rPr lang="fr-FR" spc="210" dirty="0" smtClean="0"/>
              <a:t>matérielle </a:t>
            </a:r>
            <a:r>
              <a:rPr lang="fr-FR" spc="210" dirty="0"/>
              <a:t>et sociale</a:t>
            </a:r>
            <a:endParaRPr spc="235" dirty="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338851" y="10798186"/>
            <a:ext cx="326390" cy="2946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45" dirty="0"/>
              <a:t>6</a:t>
            </a:fld>
            <a:endParaRPr spc="45" dirty="0"/>
          </a:p>
        </p:txBody>
      </p:sp>
      <p:sp>
        <p:nvSpPr>
          <p:cNvPr id="11" name="object 11"/>
          <p:cNvSpPr txBox="1"/>
          <p:nvPr/>
        </p:nvSpPr>
        <p:spPr>
          <a:xfrm>
            <a:off x="1191451" y="10536547"/>
            <a:ext cx="4479290" cy="1765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-50" dirty="0">
                <a:latin typeface="Verdana"/>
                <a:cs typeface="Verdana"/>
              </a:rPr>
              <a:t>S</a:t>
            </a:r>
            <a:r>
              <a:rPr sz="950" spc="80" dirty="0">
                <a:latin typeface="Verdana"/>
                <a:cs typeface="Verdana"/>
              </a:rPr>
              <a:t>OU</a:t>
            </a:r>
            <a:r>
              <a:rPr sz="950" spc="65" dirty="0">
                <a:latin typeface="Verdana"/>
                <a:cs typeface="Verdana"/>
              </a:rPr>
              <a:t>R</a:t>
            </a:r>
            <a:r>
              <a:rPr sz="950" spc="45" dirty="0">
                <a:latin typeface="Verdana"/>
                <a:cs typeface="Verdana"/>
              </a:rPr>
              <a:t>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15" dirty="0">
                <a:latin typeface="Verdana"/>
                <a:cs typeface="Verdana"/>
              </a:rPr>
              <a:t>DREES,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5" dirty="0">
                <a:latin typeface="Verdana"/>
                <a:cs typeface="Verdana"/>
              </a:rPr>
              <a:t>INDI</a:t>
            </a:r>
            <a:r>
              <a:rPr sz="950" spc="15" dirty="0">
                <a:latin typeface="Verdana"/>
                <a:cs typeface="Verdana"/>
              </a:rPr>
              <a:t>C</a:t>
            </a:r>
            <a:r>
              <a:rPr sz="950" spc="65" dirty="0">
                <a:latin typeface="Verdana"/>
                <a:cs typeface="Verdana"/>
              </a:rPr>
              <a:t>A</a:t>
            </a:r>
            <a:r>
              <a:rPr sz="950" spc="35" dirty="0">
                <a:latin typeface="Verdana"/>
                <a:cs typeface="Verdana"/>
              </a:rPr>
              <a:t>TEUR</a:t>
            </a:r>
            <a:r>
              <a:rPr sz="950" spc="40" dirty="0">
                <a:latin typeface="Verdana"/>
                <a:cs typeface="Verdana"/>
              </a:rPr>
              <a:t>S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50" dirty="0">
                <a:latin typeface="Verdana"/>
                <a:cs typeface="Verdana"/>
              </a:rPr>
              <a:t>S</a:t>
            </a:r>
            <a:r>
              <a:rPr sz="950" spc="100" dirty="0">
                <a:latin typeface="Verdana"/>
                <a:cs typeface="Verdana"/>
              </a:rPr>
              <a:t>O</a:t>
            </a:r>
            <a:r>
              <a:rPr sz="950" spc="35" dirty="0">
                <a:latin typeface="Verdana"/>
                <a:cs typeface="Verdana"/>
              </a:rPr>
              <a:t>CI</a:t>
            </a:r>
            <a:r>
              <a:rPr sz="950" spc="5" dirty="0">
                <a:latin typeface="Verdana"/>
                <a:cs typeface="Verdana"/>
              </a:rPr>
              <a:t>A</a:t>
            </a:r>
            <a:r>
              <a:rPr sz="950" spc="70" dirty="0">
                <a:latin typeface="Verdana"/>
                <a:cs typeface="Verdana"/>
              </a:rPr>
              <a:t>UX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55" dirty="0">
                <a:latin typeface="Verdana"/>
                <a:cs typeface="Verdana"/>
              </a:rPr>
              <a:t>DÉ</a:t>
            </a:r>
            <a:r>
              <a:rPr sz="950" spc="-15" dirty="0">
                <a:latin typeface="Verdana"/>
                <a:cs typeface="Verdana"/>
              </a:rPr>
              <a:t>P</a:t>
            </a:r>
            <a:r>
              <a:rPr sz="950" spc="95" dirty="0">
                <a:latin typeface="Verdana"/>
                <a:cs typeface="Verdana"/>
              </a:rPr>
              <a:t>A</a:t>
            </a:r>
            <a:r>
              <a:rPr sz="950" spc="50" dirty="0">
                <a:latin typeface="Verdana"/>
                <a:cs typeface="Verdana"/>
              </a:rPr>
              <a:t>R</a:t>
            </a:r>
            <a:r>
              <a:rPr sz="950" spc="70" dirty="0">
                <a:latin typeface="Verdana"/>
                <a:cs typeface="Verdana"/>
              </a:rPr>
              <a:t>TEMEN</a:t>
            </a:r>
            <a:r>
              <a:rPr sz="950" spc="-20" dirty="0">
                <a:latin typeface="Verdana"/>
                <a:cs typeface="Verdana"/>
              </a:rPr>
              <a:t>T</a:t>
            </a:r>
            <a:r>
              <a:rPr sz="950" spc="110" dirty="0">
                <a:latin typeface="Verdana"/>
                <a:cs typeface="Verdana"/>
              </a:rPr>
              <a:t>A</a:t>
            </a:r>
            <a:r>
              <a:rPr sz="950" spc="70" dirty="0">
                <a:latin typeface="Verdana"/>
                <a:cs typeface="Verdana"/>
              </a:rPr>
              <a:t>UX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45" dirty="0">
                <a:latin typeface="Verdana"/>
                <a:cs typeface="Verdana"/>
              </a:rPr>
              <a:t>-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60" dirty="0">
                <a:latin typeface="Verdana"/>
                <a:cs typeface="Verdana"/>
              </a:rPr>
              <a:t>2</a:t>
            </a:r>
            <a:r>
              <a:rPr sz="950" spc="65" dirty="0">
                <a:latin typeface="Verdana"/>
                <a:cs typeface="Verdana"/>
              </a:rPr>
              <a:t>0</a:t>
            </a:r>
            <a:r>
              <a:rPr sz="950" spc="-35" dirty="0">
                <a:latin typeface="Verdana"/>
                <a:cs typeface="Verdana"/>
              </a:rPr>
              <a:t>21</a:t>
            </a:r>
            <a:endParaRPr sz="9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18347" y="6272907"/>
            <a:ext cx="91821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090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€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94091" y="4735122"/>
            <a:ext cx="91821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700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€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69836" y="6386357"/>
            <a:ext cx="91821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040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€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845581" y="4848571"/>
            <a:ext cx="91821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650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€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30227" y="8053909"/>
            <a:ext cx="1550035" cy="6438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 indent="410845">
              <a:lnSpc>
                <a:spcPct val="100899"/>
              </a:lnSpc>
              <a:spcBef>
                <a:spcPts val="114"/>
              </a:spcBef>
            </a:pP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France 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78218" y="8053909"/>
            <a:ext cx="1183005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Normandie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05709" y="8053909"/>
            <a:ext cx="49784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79660" y="8053909"/>
            <a:ext cx="692150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47375" y="8053909"/>
            <a:ext cx="708025" cy="336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2000" spc="7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5" name="object 7"/>
          <p:cNvGrpSpPr/>
          <p:nvPr/>
        </p:nvGrpSpPr>
        <p:grpSpPr>
          <a:xfrm>
            <a:off x="5496716" y="5578799"/>
            <a:ext cx="2815590" cy="3200076"/>
            <a:chOff x="1524247" y="5690229"/>
            <a:chExt cx="2815590" cy="3484245"/>
          </a:xfrm>
        </p:grpSpPr>
        <p:sp>
          <p:nvSpPr>
            <p:cNvPr id="26" name="object 8"/>
            <p:cNvSpPr/>
            <p:nvPr/>
          </p:nvSpPr>
          <p:spPr>
            <a:xfrm>
              <a:off x="2931856" y="5732155"/>
              <a:ext cx="1365885" cy="3400425"/>
            </a:xfrm>
            <a:custGeom>
              <a:avLst/>
              <a:gdLst/>
              <a:ahLst/>
              <a:cxnLst/>
              <a:rect l="l" t="t" r="r" b="b"/>
              <a:pathLst>
                <a:path w="1365885" h="3400425">
                  <a:moveTo>
                    <a:pt x="625698" y="3274874"/>
                  </a:moveTo>
                  <a:lnTo>
                    <a:pt x="620722" y="3314806"/>
                  </a:lnTo>
                  <a:lnTo>
                    <a:pt x="586516" y="3372477"/>
                  </a:lnTo>
                  <a:lnTo>
                    <a:pt x="532409" y="3399086"/>
                  </a:lnTo>
                  <a:lnTo>
                    <a:pt x="502557" y="3400190"/>
                  </a:lnTo>
                  <a:lnTo>
                    <a:pt x="473327" y="3392865"/>
                  </a:lnTo>
                  <a:lnTo>
                    <a:pt x="424197" y="3352050"/>
                  </a:lnTo>
                  <a:lnTo>
                    <a:pt x="399945" y="3274874"/>
                  </a:lnTo>
                  <a:lnTo>
                    <a:pt x="390147" y="3122110"/>
                  </a:lnTo>
                  <a:lnTo>
                    <a:pt x="368590" y="2851921"/>
                  </a:lnTo>
                  <a:lnTo>
                    <a:pt x="347034" y="2594402"/>
                  </a:lnTo>
                  <a:lnTo>
                    <a:pt x="337235" y="2479652"/>
                  </a:lnTo>
                  <a:lnTo>
                    <a:pt x="124027" y="2479652"/>
                  </a:lnTo>
                  <a:lnTo>
                    <a:pt x="292399" y="1209732"/>
                  </a:lnTo>
                </a:path>
                <a:path w="1365885" h="3400425">
                  <a:moveTo>
                    <a:pt x="625698" y="3274874"/>
                  </a:moveTo>
                  <a:lnTo>
                    <a:pt x="630673" y="3314806"/>
                  </a:lnTo>
                  <a:lnTo>
                    <a:pt x="664877" y="3372477"/>
                  </a:lnTo>
                  <a:lnTo>
                    <a:pt x="718983" y="3399086"/>
                  </a:lnTo>
                  <a:lnTo>
                    <a:pt x="748834" y="3400190"/>
                  </a:lnTo>
                  <a:lnTo>
                    <a:pt x="778064" y="3392865"/>
                  </a:lnTo>
                  <a:lnTo>
                    <a:pt x="827195" y="3352050"/>
                  </a:lnTo>
                  <a:lnTo>
                    <a:pt x="851450" y="3274874"/>
                  </a:lnTo>
                  <a:lnTo>
                    <a:pt x="861247" y="3122110"/>
                  </a:lnTo>
                  <a:lnTo>
                    <a:pt x="882800" y="2851921"/>
                  </a:lnTo>
                  <a:lnTo>
                    <a:pt x="904353" y="2594402"/>
                  </a:lnTo>
                  <a:lnTo>
                    <a:pt x="914150" y="2479652"/>
                  </a:lnTo>
                  <a:lnTo>
                    <a:pt x="1127368" y="2479652"/>
                  </a:lnTo>
                  <a:lnTo>
                    <a:pt x="958986" y="1209732"/>
                  </a:lnTo>
                </a:path>
                <a:path w="1365885" h="3400425">
                  <a:moveTo>
                    <a:pt x="625698" y="2456323"/>
                  </a:moveTo>
                  <a:lnTo>
                    <a:pt x="625698" y="3315166"/>
                  </a:lnTo>
                </a:path>
                <a:path w="1365885" h="3400425">
                  <a:moveTo>
                    <a:pt x="96908" y="1859283"/>
                  </a:moveTo>
                  <a:lnTo>
                    <a:pt x="292399" y="1209732"/>
                  </a:lnTo>
                </a:path>
                <a:path w="1365885" h="3400425">
                  <a:moveTo>
                    <a:pt x="959939" y="1209732"/>
                  </a:moveTo>
                  <a:lnTo>
                    <a:pt x="1027765" y="1443015"/>
                  </a:lnTo>
                  <a:lnTo>
                    <a:pt x="1069994" y="1584324"/>
                  </a:lnTo>
                  <a:lnTo>
                    <a:pt x="1104286" y="1690854"/>
                  </a:lnTo>
                  <a:lnTo>
                    <a:pt x="1148300" y="1819797"/>
                  </a:lnTo>
                  <a:lnTo>
                    <a:pt x="1166737" y="1857435"/>
                  </a:lnTo>
                  <a:lnTo>
                    <a:pt x="1218978" y="1900130"/>
                  </a:lnTo>
                  <a:lnTo>
                    <a:pt x="1249020" y="1906610"/>
                  </a:lnTo>
                  <a:lnTo>
                    <a:pt x="1279168" y="1904128"/>
                  </a:lnTo>
                  <a:lnTo>
                    <a:pt x="1332260" y="1875121"/>
                  </a:lnTo>
                  <a:lnTo>
                    <a:pt x="1363204" y="1818804"/>
                  </a:lnTo>
                  <a:lnTo>
                    <a:pt x="1365668" y="1782182"/>
                  </a:lnTo>
                  <a:lnTo>
                    <a:pt x="1356953" y="1740868"/>
                  </a:lnTo>
                  <a:lnTo>
                    <a:pt x="1343705" y="1701480"/>
                  </a:lnTo>
                  <a:lnTo>
                    <a:pt x="1329791" y="1658557"/>
                  </a:lnTo>
                  <a:lnTo>
                    <a:pt x="1315291" y="1612572"/>
                  </a:lnTo>
                  <a:lnTo>
                    <a:pt x="1300290" y="1563999"/>
                  </a:lnTo>
                  <a:lnTo>
                    <a:pt x="1284869" y="1513311"/>
                  </a:lnTo>
                  <a:lnTo>
                    <a:pt x="1269111" y="1460983"/>
                  </a:lnTo>
                  <a:lnTo>
                    <a:pt x="1253099" y="1407488"/>
                  </a:lnTo>
                  <a:lnTo>
                    <a:pt x="1236914" y="1353300"/>
                  </a:lnTo>
                  <a:lnTo>
                    <a:pt x="1220640" y="1298892"/>
                  </a:lnTo>
                  <a:lnTo>
                    <a:pt x="1204358" y="1244739"/>
                  </a:lnTo>
                  <a:lnTo>
                    <a:pt x="1188152" y="1191313"/>
                  </a:lnTo>
                  <a:lnTo>
                    <a:pt x="1172104" y="1139088"/>
                  </a:lnTo>
                  <a:lnTo>
                    <a:pt x="1156296" y="1088539"/>
                  </a:lnTo>
                  <a:lnTo>
                    <a:pt x="1140811" y="1040139"/>
                  </a:lnTo>
                  <a:lnTo>
                    <a:pt x="1125731" y="994361"/>
                  </a:lnTo>
                  <a:lnTo>
                    <a:pt x="1111139" y="951680"/>
                  </a:lnTo>
                  <a:lnTo>
                    <a:pt x="1097118" y="912569"/>
                  </a:lnTo>
                  <a:lnTo>
                    <a:pt x="1076846" y="864998"/>
                  </a:lnTo>
                  <a:lnTo>
                    <a:pt x="1052744" y="821264"/>
                  </a:lnTo>
                  <a:lnTo>
                    <a:pt x="1025132" y="781385"/>
                  </a:lnTo>
                  <a:lnTo>
                    <a:pt x="994328" y="745380"/>
                  </a:lnTo>
                  <a:lnTo>
                    <a:pt x="960652" y="713268"/>
                  </a:lnTo>
                  <a:lnTo>
                    <a:pt x="924424" y="685069"/>
                  </a:lnTo>
                  <a:lnTo>
                    <a:pt x="885962" y="660801"/>
                  </a:lnTo>
                  <a:lnTo>
                    <a:pt x="845586" y="640484"/>
                  </a:lnTo>
                  <a:lnTo>
                    <a:pt x="803615" y="624136"/>
                  </a:lnTo>
                  <a:lnTo>
                    <a:pt x="760369" y="611776"/>
                  </a:lnTo>
                  <a:lnTo>
                    <a:pt x="716166" y="603424"/>
                  </a:lnTo>
                  <a:lnTo>
                    <a:pt x="671327" y="599099"/>
                  </a:lnTo>
                  <a:lnTo>
                    <a:pt x="626169" y="598819"/>
                  </a:lnTo>
                  <a:lnTo>
                    <a:pt x="581011" y="599099"/>
                  </a:lnTo>
                  <a:lnTo>
                    <a:pt x="536172" y="603424"/>
                  </a:lnTo>
                  <a:lnTo>
                    <a:pt x="491969" y="611776"/>
                  </a:lnTo>
                  <a:lnTo>
                    <a:pt x="448722" y="624136"/>
                  </a:lnTo>
                  <a:lnTo>
                    <a:pt x="406752" y="640484"/>
                  </a:lnTo>
                  <a:lnTo>
                    <a:pt x="366376" y="660801"/>
                  </a:lnTo>
                  <a:lnTo>
                    <a:pt x="327914" y="685069"/>
                  </a:lnTo>
                  <a:lnTo>
                    <a:pt x="291686" y="713268"/>
                  </a:lnTo>
                  <a:lnTo>
                    <a:pt x="258010" y="745380"/>
                  </a:lnTo>
                  <a:lnTo>
                    <a:pt x="227206" y="781385"/>
                  </a:lnTo>
                  <a:lnTo>
                    <a:pt x="199594" y="821264"/>
                  </a:lnTo>
                  <a:lnTo>
                    <a:pt x="175492" y="864998"/>
                  </a:lnTo>
                  <a:lnTo>
                    <a:pt x="155220" y="912569"/>
                  </a:lnTo>
                  <a:lnTo>
                    <a:pt x="0" y="1393790"/>
                  </a:lnTo>
                </a:path>
                <a:path w="1365885" h="3400425">
                  <a:moveTo>
                    <a:pt x="885847" y="260149"/>
                  </a:moveTo>
                  <a:lnTo>
                    <a:pt x="881655" y="306909"/>
                  </a:lnTo>
                  <a:lnTo>
                    <a:pt x="869571" y="350921"/>
                  </a:lnTo>
                  <a:lnTo>
                    <a:pt x="850328" y="391449"/>
                  </a:lnTo>
                  <a:lnTo>
                    <a:pt x="824661" y="427757"/>
                  </a:lnTo>
                  <a:lnTo>
                    <a:pt x="793306" y="459112"/>
                  </a:lnTo>
                  <a:lnTo>
                    <a:pt x="756998" y="484779"/>
                  </a:lnTo>
                  <a:lnTo>
                    <a:pt x="716470" y="504022"/>
                  </a:lnTo>
                  <a:lnTo>
                    <a:pt x="672458" y="516106"/>
                  </a:lnTo>
                  <a:lnTo>
                    <a:pt x="625698" y="520298"/>
                  </a:lnTo>
                  <a:lnTo>
                    <a:pt x="578934" y="516106"/>
                  </a:lnTo>
                  <a:lnTo>
                    <a:pt x="534920" y="504022"/>
                  </a:lnTo>
                  <a:lnTo>
                    <a:pt x="494390" y="484779"/>
                  </a:lnTo>
                  <a:lnTo>
                    <a:pt x="458080" y="459112"/>
                  </a:lnTo>
                  <a:lnTo>
                    <a:pt x="426725" y="427757"/>
                  </a:lnTo>
                  <a:lnTo>
                    <a:pt x="401058" y="391449"/>
                  </a:lnTo>
                  <a:lnTo>
                    <a:pt x="381814" y="350921"/>
                  </a:lnTo>
                  <a:lnTo>
                    <a:pt x="369730" y="306909"/>
                  </a:lnTo>
                  <a:lnTo>
                    <a:pt x="365538" y="260149"/>
                  </a:lnTo>
                  <a:lnTo>
                    <a:pt x="369730" y="213385"/>
                  </a:lnTo>
                  <a:lnTo>
                    <a:pt x="381814" y="169372"/>
                  </a:lnTo>
                  <a:lnTo>
                    <a:pt x="401058" y="128844"/>
                  </a:lnTo>
                  <a:lnTo>
                    <a:pt x="426725" y="92536"/>
                  </a:lnTo>
                  <a:lnTo>
                    <a:pt x="458080" y="61182"/>
                  </a:lnTo>
                  <a:lnTo>
                    <a:pt x="494390" y="35516"/>
                  </a:lnTo>
                  <a:lnTo>
                    <a:pt x="534920" y="16275"/>
                  </a:lnTo>
                  <a:lnTo>
                    <a:pt x="578934" y="4191"/>
                  </a:lnTo>
                  <a:lnTo>
                    <a:pt x="625698" y="0"/>
                  </a:lnTo>
                  <a:lnTo>
                    <a:pt x="672458" y="4191"/>
                  </a:lnTo>
                  <a:lnTo>
                    <a:pt x="716470" y="16275"/>
                  </a:lnTo>
                  <a:lnTo>
                    <a:pt x="756998" y="35516"/>
                  </a:lnTo>
                  <a:lnTo>
                    <a:pt x="793306" y="61182"/>
                  </a:lnTo>
                  <a:lnTo>
                    <a:pt x="824661" y="92536"/>
                  </a:lnTo>
                  <a:lnTo>
                    <a:pt x="850328" y="128844"/>
                  </a:lnTo>
                  <a:lnTo>
                    <a:pt x="869571" y="169372"/>
                  </a:lnTo>
                  <a:lnTo>
                    <a:pt x="881655" y="213385"/>
                  </a:lnTo>
                  <a:lnTo>
                    <a:pt x="885847" y="260149"/>
                  </a:lnTo>
                  <a:close/>
                </a:path>
              </a:pathLst>
            </a:custGeom>
            <a:ln w="83850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9"/>
            <p:cNvSpPr/>
            <p:nvPr/>
          </p:nvSpPr>
          <p:spPr>
            <a:xfrm>
              <a:off x="1566173" y="5737788"/>
              <a:ext cx="1479550" cy="3394710"/>
            </a:xfrm>
            <a:custGeom>
              <a:avLst/>
              <a:gdLst/>
              <a:ahLst/>
              <a:cxnLst/>
              <a:rect l="l" t="t" r="r" b="b"/>
              <a:pathLst>
                <a:path w="1479550" h="3394709">
                  <a:moveTo>
                    <a:pt x="1073261" y="1209743"/>
                  </a:moveTo>
                  <a:lnTo>
                    <a:pt x="1141087" y="1443025"/>
                  </a:lnTo>
                  <a:lnTo>
                    <a:pt x="1183317" y="1584335"/>
                  </a:lnTo>
                  <a:lnTo>
                    <a:pt x="1217609" y="1690864"/>
                  </a:lnTo>
                  <a:lnTo>
                    <a:pt x="1261622" y="1819808"/>
                  </a:lnTo>
                  <a:lnTo>
                    <a:pt x="1280059" y="1857446"/>
                  </a:lnTo>
                  <a:lnTo>
                    <a:pt x="1332302" y="1900139"/>
                  </a:lnTo>
                  <a:lnTo>
                    <a:pt x="1362345" y="1906618"/>
                  </a:lnTo>
                  <a:lnTo>
                    <a:pt x="1392494" y="1904135"/>
                  </a:lnTo>
                  <a:lnTo>
                    <a:pt x="1445587" y="1875127"/>
                  </a:lnTo>
                  <a:lnTo>
                    <a:pt x="1476530" y="1818811"/>
                  </a:lnTo>
                  <a:lnTo>
                    <a:pt x="1478993" y="1782191"/>
                  </a:lnTo>
                  <a:lnTo>
                    <a:pt x="1470275" y="1740878"/>
                  </a:lnTo>
                  <a:lnTo>
                    <a:pt x="1457029" y="1701490"/>
                  </a:lnTo>
                  <a:lnTo>
                    <a:pt x="1443116" y="1658567"/>
                  </a:lnTo>
                  <a:lnTo>
                    <a:pt x="1428618" y="1612581"/>
                  </a:lnTo>
                  <a:lnTo>
                    <a:pt x="1413618" y="1564008"/>
                  </a:lnTo>
                  <a:lnTo>
                    <a:pt x="1398198" y="1513320"/>
                  </a:lnTo>
                  <a:lnTo>
                    <a:pt x="1382441" y="1460991"/>
                  </a:lnTo>
                  <a:lnTo>
                    <a:pt x="1366429" y="1407496"/>
                  </a:lnTo>
                  <a:lnTo>
                    <a:pt x="1350245" y="1353307"/>
                  </a:lnTo>
                  <a:lnTo>
                    <a:pt x="1333971" y="1298899"/>
                  </a:lnTo>
                  <a:lnTo>
                    <a:pt x="1317690" y="1244745"/>
                  </a:lnTo>
                  <a:lnTo>
                    <a:pt x="1301484" y="1191319"/>
                  </a:lnTo>
                  <a:lnTo>
                    <a:pt x="1285436" y="1139094"/>
                  </a:lnTo>
                  <a:lnTo>
                    <a:pt x="1269629" y="1088545"/>
                  </a:lnTo>
                  <a:lnTo>
                    <a:pt x="1254144" y="1040146"/>
                  </a:lnTo>
                  <a:lnTo>
                    <a:pt x="1239064" y="994369"/>
                  </a:lnTo>
                  <a:lnTo>
                    <a:pt x="1224472" y="951689"/>
                  </a:lnTo>
                  <a:lnTo>
                    <a:pt x="1210451" y="912579"/>
                  </a:lnTo>
                  <a:lnTo>
                    <a:pt x="1190176" y="865008"/>
                  </a:lnTo>
                  <a:lnTo>
                    <a:pt x="1166073" y="821274"/>
                  </a:lnTo>
                  <a:lnTo>
                    <a:pt x="1138459" y="781394"/>
                  </a:lnTo>
                  <a:lnTo>
                    <a:pt x="1107654" y="745388"/>
                  </a:lnTo>
                  <a:lnTo>
                    <a:pt x="1073977" y="713276"/>
                  </a:lnTo>
                  <a:lnTo>
                    <a:pt x="1037748" y="685076"/>
                  </a:lnTo>
                  <a:lnTo>
                    <a:pt x="999285" y="660807"/>
                  </a:lnTo>
                  <a:lnTo>
                    <a:pt x="958909" y="640489"/>
                  </a:lnTo>
                  <a:lnTo>
                    <a:pt x="916938" y="624141"/>
                  </a:lnTo>
                  <a:lnTo>
                    <a:pt x="873691" y="611782"/>
                  </a:lnTo>
                  <a:lnTo>
                    <a:pt x="829489" y="603431"/>
                  </a:lnTo>
                  <a:lnTo>
                    <a:pt x="784649" y="599107"/>
                  </a:lnTo>
                  <a:lnTo>
                    <a:pt x="739491" y="598829"/>
                  </a:lnTo>
                  <a:lnTo>
                    <a:pt x="694334" y="599107"/>
                  </a:lnTo>
                  <a:lnTo>
                    <a:pt x="649494" y="603431"/>
                  </a:lnTo>
                  <a:lnTo>
                    <a:pt x="605291" y="611782"/>
                  </a:lnTo>
                  <a:lnTo>
                    <a:pt x="562045" y="624141"/>
                  </a:lnTo>
                  <a:lnTo>
                    <a:pt x="520074" y="640489"/>
                  </a:lnTo>
                  <a:lnTo>
                    <a:pt x="479698" y="660807"/>
                  </a:lnTo>
                  <a:lnTo>
                    <a:pt x="441236" y="685076"/>
                  </a:lnTo>
                  <a:lnTo>
                    <a:pt x="405008" y="713276"/>
                  </a:lnTo>
                  <a:lnTo>
                    <a:pt x="371332" y="745388"/>
                  </a:lnTo>
                  <a:lnTo>
                    <a:pt x="340528" y="781394"/>
                  </a:lnTo>
                  <a:lnTo>
                    <a:pt x="312916" y="821274"/>
                  </a:lnTo>
                  <a:lnTo>
                    <a:pt x="288814" y="865008"/>
                  </a:lnTo>
                  <a:lnTo>
                    <a:pt x="268542" y="912579"/>
                  </a:lnTo>
                  <a:lnTo>
                    <a:pt x="254521" y="951689"/>
                  </a:lnTo>
                  <a:lnTo>
                    <a:pt x="239929" y="994369"/>
                  </a:lnTo>
                  <a:lnTo>
                    <a:pt x="224849" y="1040146"/>
                  </a:lnTo>
                  <a:lnTo>
                    <a:pt x="209364" y="1088545"/>
                  </a:lnTo>
                  <a:lnTo>
                    <a:pt x="193557" y="1139094"/>
                  </a:lnTo>
                  <a:lnTo>
                    <a:pt x="177508" y="1191319"/>
                  </a:lnTo>
                  <a:lnTo>
                    <a:pt x="161303" y="1244745"/>
                  </a:lnTo>
                  <a:lnTo>
                    <a:pt x="145022" y="1298899"/>
                  </a:lnTo>
                  <a:lnTo>
                    <a:pt x="128748" y="1353307"/>
                  </a:lnTo>
                  <a:lnTo>
                    <a:pt x="112564" y="1407496"/>
                  </a:lnTo>
                  <a:lnTo>
                    <a:pt x="96552" y="1460991"/>
                  </a:lnTo>
                  <a:lnTo>
                    <a:pt x="80795" y="1513320"/>
                  </a:lnTo>
                  <a:lnTo>
                    <a:pt x="65375" y="1564008"/>
                  </a:lnTo>
                  <a:lnTo>
                    <a:pt x="50374" y="1612581"/>
                  </a:lnTo>
                  <a:lnTo>
                    <a:pt x="35877" y="1658567"/>
                  </a:lnTo>
                  <a:lnTo>
                    <a:pt x="21963" y="1701490"/>
                  </a:lnTo>
                  <a:lnTo>
                    <a:pt x="8718" y="1740878"/>
                  </a:lnTo>
                  <a:lnTo>
                    <a:pt x="0" y="1782191"/>
                  </a:lnTo>
                  <a:lnTo>
                    <a:pt x="14223" y="1850027"/>
                  </a:lnTo>
                  <a:lnTo>
                    <a:pt x="58120" y="1893401"/>
                  </a:lnTo>
                  <a:lnTo>
                    <a:pt x="116641" y="1906618"/>
                  </a:lnTo>
                  <a:lnTo>
                    <a:pt x="146683" y="1900139"/>
                  </a:lnTo>
                  <a:lnTo>
                    <a:pt x="198923" y="1857446"/>
                  </a:lnTo>
                  <a:lnTo>
                    <a:pt x="217360" y="1819808"/>
                  </a:lnTo>
                  <a:lnTo>
                    <a:pt x="277596" y="1634927"/>
                  </a:lnTo>
                  <a:lnTo>
                    <a:pt x="338926" y="1435168"/>
                  </a:lnTo>
                  <a:lnTo>
                    <a:pt x="386566" y="1275213"/>
                  </a:lnTo>
                  <a:lnTo>
                    <a:pt x="405732" y="1209743"/>
                  </a:lnTo>
                </a:path>
                <a:path w="1479550" h="3394709">
                  <a:moveTo>
                    <a:pt x="1070392" y="1209743"/>
                  </a:moveTo>
                  <a:lnTo>
                    <a:pt x="1070392" y="3237273"/>
                  </a:lnTo>
                  <a:lnTo>
                    <a:pt x="1066210" y="3282105"/>
                  </a:lnTo>
                  <a:lnTo>
                    <a:pt x="1054547" y="3319466"/>
                  </a:lnTo>
                  <a:lnTo>
                    <a:pt x="1014089" y="3371771"/>
                  </a:lnTo>
                  <a:lnTo>
                    <a:pt x="959632" y="3394187"/>
                  </a:lnTo>
                  <a:lnTo>
                    <a:pt x="930471" y="3394187"/>
                  </a:lnTo>
                  <a:lnTo>
                    <a:pt x="874918" y="3371771"/>
                  </a:lnTo>
                  <a:lnTo>
                    <a:pt x="831905" y="3319466"/>
                  </a:lnTo>
                  <a:lnTo>
                    <a:pt x="818417" y="3282105"/>
                  </a:lnTo>
                  <a:lnTo>
                    <a:pt x="812044" y="3237273"/>
                  </a:lnTo>
                  <a:lnTo>
                    <a:pt x="740015" y="2178184"/>
                  </a:lnTo>
                  <a:lnTo>
                    <a:pt x="665766" y="3237273"/>
                  </a:lnTo>
                  <a:lnTo>
                    <a:pt x="661853" y="3282105"/>
                  </a:lnTo>
                  <a:lnTo>
                    <a:pt x="650040" y="3319466"/>
                  </a:lnTo>
                  <a:lnTo>
                    <a:pt x="608427" y="3371771"/>
                  </a:lnTo>
                  <a:lnTo>
                    <a:pt x="552362" y="3394187"/>
                  </a:lnTo>
                  <a:lnTo>
                    <a:pt x="522484" y="3394187"/>
                  </a:lnTo>
                  <a:lnTo>
                    <a:pt x="466181" y="3371771"/>
                  </a:lnTo>
                  <a:lnTo>
                    <a:pt x="424014" y="3319466"/>
                  </a:lnTo>
                  <a:lnTo>
                    <a:pt x="411805" y="3282105"/>
                  </a:lnTo>
                  <a:lnTo>
                    <a:pt x="407417" y="3237273"/>
                  </a:lnTo>
                  <a:lnTo>
                    <a:pt x="407417" y="1209743"/>
                  </a:lnTo>
                </a:path>
                <a:path w="1479550" h="3394709">
                  <a:moveTo>
                    <a:pt x="999640" y="260159"/>
                  </a:moveTo>
                  <a:lnTo>
                    <a:pt x="995449" y="306920"/>
                  </a:lnTo>
                  <a:lnTo>
                    <a:pt x="983365" y="350931"/>
                  </a:lnTo>
                  <a:lnTo>
                    <a:pt x="964123" y="391459"/>
                  </a:lnTo>
                  <a:lnTo>
                    <a:pt x="938458" y="427768"/>
                  </a:lnTo>
                  <a:lnTo>
                    <a:pt x="907104" y="459123"/>
                  </a:lnTo>
                  <a:lnTo>
                    <a:pt x="870796" y="484789"/>
                  </a:lnTo>
                  <a:lnTo>
                    <a:pt x="830268" y="504032"/>
                  </a:lnTo>
                  <a:lnTo>
                    <a:pt x="786255" y="516117"/>
                  </a:lnTo>
                  <a:lnTo>
                    <a:pt x="739491" y="520308"/>
                  </a:lnTo>
                  <a:lnTo>
                    <a:pt x="692728" y="516117"/>
                  </a:lnTo>
                  <a:lnTo>
                    <a:pt x="648715" y="504032"/>
                  </a:lnTo>
                  <a:lnTo>
                    <a:pt x="608187" y="484789"/>
                  </a:lnTo>
                  <a:lnTo>
                    <a:pt x="571878" y="459123"/>
                  </a:lnTo>
                  <a:lnTo>
                    <a:pt x="540524" y="427768"/>
                  </a:lnTo>
                  <a:lnTo>
                    <a:pt x="514859" y="391459"/>
                  </a:lnTo>
                  <a:lnTo>
                    <a:pt x="495617" y="350931"/>
                  </a:lnTo>
                  <a:lnTo>
                    <a:pt x="483533" y="306920"/>
                  </a:lnTo>
                  <a:lnTo>
                    <a:pt x="479342" y="260159"/>
                  </a:lnTo>
                  <a:lnTo>
                    <a:pt x="483533" y="213395"/>
                  </a:lnTo>
                  <a:lnTo>
                    <a:pt x="495617" y="169381"/>
                  </a:lnTo>
                  <a:lnTo>
                    <a:pt x="514859" y="128852"/>
                  </a:lnTo>
                  <a:lnTo>
                    <a:pt x="540524" y="92542"/>
                  </a:lnTo>
                  <a:lnTo>
                    <a:pt x="571878" y="61186"/>
                  </a:lnTo>
                  <a:lnTo>
                    <a:pt x="608187" y="35519"/>
                  </a:lnTo>
                  <a:lnTo>
                    <a:pt x="648715" y="16276"/>
                  </a:lnTo>
                  <a:lnTo>
                    <a:pt x="692728" y="4191"/>
                  </a:lnTo>
                  <a:lnTo>
                    <a:pt x="739491" y="0"/>
                  </a:lnTo>
                  <a:lnTo>
                    <a:pt x="786255" y="4191"/>
                  </a:lnTo>
                  <a:lnTo>
                    <a:pt x="830268" y="16276"/>
                  </a:lnTo>
                  <a:lnTo>
                    <a:pt x="870796" y="35519"/>
                  </a:lnTo>
                  <a:lnTo>
                    <a:pt x="907104" y="61186"/>
                  </a:lnTo>
                  <a:lnTo>
                    <a:pt x="938458" y="92542"/>
                  </a:lnTo>
                  <a:lnTo>
                    <a:pt x="964123" y="128852"/>
                  </a:lnTo>
                  <a:lnTo>
                    <a:pt x="983365" y="169381"/>
                  </a:lnTo>
                  <a:lnTo>
                    <a:pt x="995449" y="213395"/>
                  </a:lnTo>
                  <a:lnTo>
                    <a:pt x="999640" y="260159"/>
                  </a:lnTo>
                  <a:close/>
                </a:path>
              </a:pathLst>
            </a:custGeom>
            <a:ln w="83850">
              <a:solidFill>
                <a:srgbClr val="F794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2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199981"/>
              </p:ext>
            </p:extLst>
          </p:nvPr>
        </p:nvGraphicFramePr>
        <p:xfrm>
          <a:off x="8430236" y="3187625"/>
          <a:ext cx="11213135" cy="673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object 3"/>
          <p:cNvSpPr txBox="1"/>
          <p:nvPr/>
        </p:nvSpPr>
        <p:spPr>
          <a:xfrm>
            <a:off x="348389" y="2250837"/>
            <a:ext cx="7905345" cy="25359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fr-FR" sz="4100" b="1" spc="165" dirty="0">
                <a:solidFill>
                  <a:schemeClr val="accent2">
                    <a:lumMod val="75000"/>
                  </a:schemeClr>
                </a:solidFill>
                <a:latin typeface="Tahoma"/>
                <a:cs typeface="Tahoma"/>
              </a:rPr>
              <a:t>1 personne sur 5 </a:t>
            </a:r>
            <a:r>
              <a:rPr lang="fr-FR" sz="4100" b="1" spc="290" dirty="0">
                <a:solidFill>
                  <a:schemeClr val="accent1">
                    <a:lumMod val="75000"/>
                  </a:schemeClr>
                </a:solidFill>
                <a:latin typeface="Tahoma"/>
                <a:cs typeface="Tahoma"/>
              </a:rPr>
              <a:t>est en situation de pauvreté monétaire ou de privation matérielle ou sociale</a:t>
            </a:r>
            <a:endParaRPr sz="4100" dirty="0">
              <a:solidFill>
                <a:schemeClr val="accent1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24" name="object 3"/>
          <p:cNvSpPr txBox="1"/>
          <p:nvPr/>
        </p:nvSpPr>
        <p:spPr>
          <a:xfrm>
            <a:off x="8674366" y="2210925"/>
            <a:ext cx="10913367" cy="1274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499"/>
              </a:lnSpc>
              <a:spcBef>
                <a:spcPts val="95"/>
              </a:spcBef>
            </a:pPr>
            <a:r>
              <a:rPr lang="fr-FR" sz="4100" b="1" spc="165" dirty="0">
                <a:solidFill>
                  <a:srgbClr val="F7941D"/>
                </a:solidFill>
                <a:latin typeface="Tahoma"/>
                <a:cs typeface="Tahoma"/>
              </a:rPr>
              <a:t>13% </a:t>
            </a:r>
            <a:r>
              <a:rPr lang="fr-FR" sz="4100" b="1" spc="290" dirty="0">
                <a:solidFill>
                  <a:srgbClr val="38B54A"/>
                </a:solidFill>
                <a:latin typeface="Tahoma"/>
                <a:cs typeface="Tahoma"/>
              </a:rPr>
              <a:t>de taux de privation matérielle et sociale</a:t>
            </a:r>
            <a:endParaRPr sz="4100" dirty="0">
              <a:latin typeface="Tahoma"/>
              <a:cs typeface="Tahoma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286288" y="6453709"/>
            <a:ext cx="5016749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6%</a:t>
            </a:r>
            <a:r>
              <a:rPr lang="fr-FR" sz="3200" dirty="0">
                <a:solidFill>
                  <a:sysClr val="windowText" lastClr="000000"/>
                </a:solidFill>
              </a:rPr>
              <a:t> des français cumulent les 2</a:t>
            </a:r>
          </a:p>
        </p:txBody>
      </p:sp>
    </p:spTree>
    <p:extLst>
      <p:ext uri="{BB962C8B-B14F-4D97-AF65-F5344CB8AC3E}">
        <p14:creationId xmlns:p14="http://schemas.microsoft.com/office/powerpoint/2010/main" val="54167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2607302" y="321181"/>
            <a:ext cx="14889496" cy="1523494"/>
          </a:xfrm>
        </p:spPr>
        <p:txBody>
          <a:bodyPr vert="horz">
            <a:spAutoFit/>
          </a:bodyPr>
          <a:lstStyle/>
          <a:p>
            <a:pPr lvl="0" algn="ctr"/>
            <a:r>
              <a:rPr lang="fr-FR" dirty="0"/>
              <a:t>Les familles monoparentales particulièrement touchées</a:t>
            </a:r>
          </a:p>
        </p:txBody>
      </p:sp>
      <p:pic>
        <p:nvPicPr>
          <p:cNvPr id="3" name="Image 2">
            <a:extLst/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6059" y="3195118"/>
            <a:ext cx="18862938" cy="65506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867413" y="10661892"/>
            <a:ext cx="8961763" cy="44593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79490" tIns="89745" rIns="179490" bIns="89745" anchor="t" anchorCtr="0" compatLnSpc="0">
            <a:spAutoFit/>
          </a:bodyPr>
          <a:lstStyle/>
          <a:p>
            <a:pPr hangingPunct="0"/>
            <a:r>
              <a:rPr lang="fr-FR" sz="1795" i="1"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rPr>
              <a:t>Source : Insee, enquête Statistiques sur les ressources et les conditions de vie 2019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74388" y="2441261"/>
            <a:ext cx="14653834" cy="5929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79490" tIns="89745" rIns="179490" bIns="89745" anchor="t" anchorCtr="0" compatLnSpc="0">
            <a:spAutoFit/>
          </a:bodyPr>
          <a:lstStyle/>
          <a:p>
            <a:pPr hangingPunct="0"/>
            <a:r>
              <a:rPr lang="fr-FR" sz="2792">
                <a:solidFill>
                  <a:srgbClr val="333333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rPr>
              <a:t>Pauvreté monétaire et privation matérielle et sociale selon le type de ménage en 2019 (%)</a:t>
            </a:r>
          </a:p>
        </p:txBody>
      </p:sp>
      <p:sp>
        <p:nvSpPr>
          <p:cNvPr id="6" name="ZoneTexte 5"/>
          <p:cNvSpPr txBox="1">
            <a:spLocks noMove="1" noResize="1"/>
          </p:cNvSpPr>
          <p:nvPr/>
        </p:nvSpPr>
        <p:spPr>
          <a:xfrm>
            <a:off x="717960" y="1364321"/>
            <a:ext cx="19384894" cy="4020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717959" bIns="0" anchor="ctr" anchorCtr="0" compatLnSpc="0">
            <a:noAutofit/>
          </a:bodyPr>
          <a:lstStyle/>
          <a:p>
            <a:pPr algn="r" hangingPunct="0"/>
            <a:r>
              <a:rPr lang="fr-FR" sz="1595" cap="all">
                <a:solidFill>
                  <a:srgbClr val="FFC3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Microsoft YaHei" pitchFamily="2"/>
                <a:cs typeface="Mangal" pitchFamily="2"/>
              </a:rPr>
              <a:t>FOCUS SUR LA PRIVATION MATÉRIELLE ET SOCIALE</a:t>
            </a:r>
          </a:p>
        </p:txBody>
      </p:sp>
    </p:spTree>
    <p:extLst>
      <p:ext uri="{BB962C8B-B14F-4D97-AF65-F5344CB8AC3E}">
        <p14:creationId xmlns:p14="http://schemas.microsoft.com/office/powerpoint/2010/main" val="20557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8"/>
          <p:cNvSpPr txBox="1">
            <a:spLocks noGrp="1"/>
          </p:cNvSpPr>
          <p:nvPr>
            <p:ph type="title"/>
          </p:nvPr>
        </p:nvSpPr>
        <p:spPr>
          <a:xfrm>
            <a:off x="946151" y="236052"/>
            <a:ext cx="18211799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19930" marR="5080" indent="-3780154" algn="ctr">
              <a:lnSpc>
                <a:spcPct val="100000"/>
              </a:lnSpc>
              <a:spcBef>
                <a:spcPts val="95"/>
              </a:spcBef>
            </a:pPr>
            <a:r>
              <a:rPr lang="fr-FR" spc="1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Taux de chômage</a:t>
            </a:r>
            <a:endParaRPr spc="19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1191450" y="10536546"/>
            <a:ext cx="6955599" cy="16414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950" spc="45" dirty="0">
                <a:latin typeface="Verdana"/>
                <a:cs typeface="Verdana"/>
              </a:rPr>
              <a:t>SOURCE</a:t>
            </a:r>
            <a:r>
              <a:rPr sz="950" spc="-40" dirty="0">
                <a:latin typeface="Verdana"/>
                <a:cs typeface="Verdana"/>
              </a:rPr>
              <a:t> </a:t>
            </a:r>
            <a:r>
              <a:rPr sz="950" spc="-140" dirty="0">
                <a:latin typeface="Verdana"/>
                <a:cs typeface="Verdana"/>
              </a:rPr>
              <a:t>:</a:t>
            </a:r>
            <a:r>
              <a:rPr sz="950" spc="-35" dirty="0">
                <a:latin typeface="Verdana"/>
                <a:cs typeface="Verdana"/>
              </a:rPr>
              <a:t> </a:t>
            </a:r>
            <a:r>
              <a:rPr lang="fr-FR" sz="950" dirty="0">
                <a:latin typeface="Verdana"/>
                <a:cs typeface="Verdana"/>
              </a:rPr>
              <a:t> Pôle emploi – INSEE 4</a:t>
            </a:r>
            <a:r>
              <a:rPr lang="fr-FR" sz="950" baseline="30000" dirty="0">
                <a:latin typeface="Verdana"/>
                <a:cs typeface="Verdana"/>
              </a:rPr>
              <a:t>e</a:t>
            </a:r>
            <a:r>
              <a:rPr lang="fr-FR" sz="950" dirty="0">
                <a:latin typeface="Verdana"/>
                <a:cs typeface="Verdana"/>
              </a:rPr>
              <a:t> </a:t>
            </a:r>
            <a:r>
              <a:rPr lang="fr-FR" sz="950" dirty="0" err="1">
                <a:latin typeface="Verdana"/>
                <a:cs typeface="Verdana"/>
              </a:rPr>
              <a:t>trim</a:t>
            </a:r>
            <a:r>
              <a:rPr lang="fr-FR" sz="950" dirty="0">
                <a:latin typeface="Verdana"/>
                <a:cs typeface="Verdana"/>
              </a:rPr>
              <a:t> 2021</a:t>
            </a:r>
            <a:endParaRPr sz="950" dirty="0">
              <a:latin typeface="Verdana"/>
              <a:cs typeface="Verdan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23" y="1539875"/>
            <a:ext cx="14504024" cy="8454408"/>
          </a:xfrm>
          <a:prstGeom prst="rect">
            <a:avLst/>
          </a:prstGeom>
        </p:spPr>
      </p:pic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99C62F6D-5183-4883-A042-48EBCFC641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576543"/>
              </p:ext>
            </p:extLst>
          </p:nvPr>
        </p:nvGraphicFramePr>
        <p:xfrm>
          <a:off x="551973" y="3690332"/>
          <a:ext cx="4114801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cre 2"/>
              <p14:cNvContentPartPr/>
              <p14:nvPr/>
            </p14:nvContentPartPr>
            <p14:xfrm>
              <a:off x="12222360" y="4372320"/>
              <a:ext cx="4634640" cy="3461400"/>
            </p14:xfrm>
          </p:contentPart>
        </mc:Choice>
        <mc:Fallback xmlns="">
          <p:pic>
            <p:nvPicPr>
              <p:cNvPr id="3" name="Encre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04360" y="4354320"/>
                <a:ext cx="4670640" cy="34974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1182BC0-5B3B-4A18-8859-A092320D349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8</a:t>
            </a:fld>
            <a:endParaRPr lang="fr-FR" spc="45" dirty="0"/>
          </a:p>
        </p:txBody>
      </p:sp>
    </p:spTree>
    <p:extLst>
      <p:ext uri="{BB962C8B-B14F-4D97-AF65-F5344CB8AC3E}">
        <p14:creationId xmlns:p14="http://schemas.microsoft.com/office/powerpoint/2010/main" val="207942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3F60D7-74E2-4BBF-B8A4-2A0B4DC8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7302" y="320675"/>
            <a:ext cx="14889496" cy="761747"/>
          </a:xfrm>
        </p:spPr>
        <p:txBody>
          <a:bodyPr/>
          <a:lstStyle/>
          <a:p>
            <a:pPr algn="ctr"/>
            <a:r>
              <a:rPr lang="fr-FR" dirty="0"/>
              <a:t>Les projets de recrutement dans l’Eure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2454275"/>
            <a:ext cx="5257800" cy="5866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1997075"/>
            <a:ext cx="12994874" cy="67818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A585D67-0224-4B91-A431-B7CE3E32C0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fr-FR" spc="45" smtClean="0"/>
              <a:t>9</a:t>
            </a:fld>
            <a:endParaRPr lang="fr-FR" spc="45" dirty="0"/>
          </a:p>
        </p:txBody>
      </p:sp>
    </p:spTree>
    <p:extLst>
      <p:ext uri="{BB962C8B-B14F-4D97-AF65-F5344CB8AC3E}">
        <p14:creationId xmlns:p14="http://schemas.microsoft.com/office/powerpoint/2010/main" val="31542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3602</TotalTime>
  <Words>1010</Words>
  <Application>Microsoft Office PowerPoint</Application>
  <PresentationFormat>Personnalisé</PresentationFormat>
  <Paragraphs>205</Paragraphs>
  <Slides>28</Slides>
  <Notes>3</Notes>
  <HiddenSlides>1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Microsoft YaHei</vt:lpstr>
      <vt:lpstr>Arial</vt:lpstr>
      <vt:lpstr>Calibri</vt:lpstr>
      <vt:lpstr>Liberation Sans</vt:lpstr>
      <vt:lpstr>Mangal</vt:lpstr>
      <vt:lpstr>Tahoma</vt:lpstr>
      <vt:lpstr>Verdana</vt:lpstr>
      <vt:lpstr>Office Theme</vt:lpstr>
      <vt:lpstr>Acrobat Document</vt:lpstr>
      <vt:lpstr>PORTRAIT SOCIAL DE L’INSERTION, DE L’ACCES AUX DROITS ET DE LA LUTTE CONTRE LA PAUVRETE</vt:lpstr>
      <vt:lpstr>L’Eure, un département plutôt jeune</vt:lpstr>
      <vt:lpstr>REVENU : L’EURE DANS LA MOYENNE NATIONALE</vt:lpstr>
      <vt:lpstr>Un taux de pauvreté monétaire plus faible que la moyenne nationale, mais très variable selon les territoires</vt:lpstr>
      <vt:lpstr>La pauvreté non monétaire : les différentes formes</vt:lpstr>
      <vt:lpstr>Les effets entre pauvreté monétaire et privation  matérielle et sociale</vt:lpstr>
      <vt:lpstr>Les familles monoparentales particulièrement touchées</vt:lpstr>
      <vt:lpstr>Taux de chômage</vt:lpstr>
      <vt:lpstr>Les projets de recrutement dans l’Eure</vt:lpstr>
      <vt:lpstr>Allocataires de minima sociaux </vt:lpstr>
      <vt:lpstr>REVENU DE SOLIDARITÉ ACTIVE (RSA)</vt:lpstr>
      <vt:lpstr>Profil des allocataires du RSA</vt:lpstr>
      <vt:lpstr>L’ancienneté dans le RSA</vt:lpstr>
      <vt:lpstr>Niveau de formation des allocataires et conjoints  à l’entrée au RSA</vt:lpstr>
      <vt:lpstr>La situation des allocataires et conjoints à l’entrée du RSA</vt:lpstr>
      <vt:lpstr>OÙ RÉSIDENT LES BÉNÉFICAIRES DU RSA ?</vt:lpstr>
      <vt:lpstr>Orientation des allocataires et conjoints vers un référent</vt:lpstr>
      <vt:lpstr>Contractualisation des allocataires et conjoints orientés vers un référent social</vt:lpstr>
      <vt:lpstr>Allocataires et conjoints du RSA orientés à Pôle emploi</vt:lpstr>
      <vt:lpstr>Profil des allocataires et conjoints du RSA orientés à Pôle emploi</vt:lpstr>
      <vt:lpstr>Motifs de sortie du RSA</vt:lpstr>
      <vt:lpstr>MOBILITE : DES TRAJETS DOMICILE-TRAVAIL LONGS ET EN VOITURE </vt:lpstr>
      <vt:lpstr>Présentation PowerPoint</vt:lpstr>
      <vt:lpstr>Les déplacements des travailleurs</vt:lpstr>
      <vt:lpstr>BEAUCOUP D’EUROIS DE 18 A 65 ANS TOUCHÉS PAR L’ILLETTRISME</vt:lpstr>
      <vt:lpstr>Taux d’illectronisme</vt:lpstr>
      <vt:lpstr>Accès aux services de solidarité : quels services sont identifiés pour y répondre ?</vt:lpstr>
      <vt:lpstr>PORTRAIT SOCIAL  DE L’INSERTION, DE L’ACCES AUX DROITS ET DE LA LUTTE CONTRE LA PAUVRETE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PORTRAiT sOCiAL</dc:title>
  <dc:creator>OUHADDI Ahmed</dc:creator>
  <cp:lastModifiedBy>BONHOMME Christelle</cp:lastModifiedBy>
  <cp:revision>255</cp:revision>
  <cp:lastPrinted>2022-06-07T12:20:49Z</cp:lastPrinted>
  <dcterms:created xsi:type="dcterms:W3CDTF">2022-04-07T17:47:20Z</dcterms:created>
  <dcterms:modified xsi:type="dcterms:W3CDTF">2022-06-21T09:03:58Z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2022-03-03T00:00:00Z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2022-04-07T00:00:00Z</vt:filetime>
  </property>
</Properties>
</file>